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ABD3"/>
    <a:srgbClr val="87A813"/>
    <a:srgbClr val="258F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72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64580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544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63304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9272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6684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97514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12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2434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5240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8291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2159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224117" y="209177"/>
            <a:ext cx="8710707" cy="0"/>
          </a:xfrm>
          <a:prstGeom prst="line">
            <a:avLst/>
          </a:prstGeom>
          <a:ln w="38100" cmpd="sng">
            <a:solidFill>
              <a:srgbClr val="258FB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8934824" y="209177"/>
            <a:ext cx="0" cy="5434192"/>
          </a:xfrm>
          <a:prstGeom prst="line">
            <a:avLst/>
          </a:prstGeom>
          <a:ln w="38100" cmpd="sng">
            <a:solidFill>
              <a:srgbClr val="258FB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224117" y="209177"/>
            <a:ext cx="0" cy="6449188"/>
          </a:xfrm>
          <a:prstGeom prst="line">
            <a:avLst/>
          </a:prstGeom>
          <a:ln w="38100" cmpd="sng">
            <a:solidFill>
              <a:srgbClr val="258FB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24117" y="6658365"/>
            <a:ext cx="8054135" cy="0"/>
          </a:xfrm>
          <a:prstGeom prst="line">
            <a:avLst/>
          </a:prstGeom>
          <a:ln w="38100" cmpd="sng">
            <a:solidFill>
              <a:srgbClr val="258FB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0732" y="5802211"/>
            <a:ext cx="607084" cy="868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69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87A813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16ABD3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16ABD3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16ABD3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4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4572" y="371646"/>
            <a:ext cx="7923628" cy="1470025"/>
          </a:xfrm>
        </p:spPr>
        <p:txBody>
          <a:bodyPr>
            <a:noAutofit/>
          </a:bodyPr>
          <a:lstStyle/>
          <a:p>
            <a:pPr algn="l"/>
            <a:r>
              <a:rPr lang="en-US" sz="2400" b="1" dirty="0"/>
              <a:t>Foothills Branch Vision</a:t>
            </a:r>
            <a:br>
              <a:rPr lang="en-US" sz="2400" b="1" dirty="0"/>
            </a:br>
            <a:r>
              <a:rPr lang="en-US" sz="2000" dirty="0"/>
              <a:t>We are a go-to community for outdoor-oriented social connection, activities, skill building and advocacy, helping our members along the I90/I405 corridors be safe, prepared, responsible and engaged outdoor enthusiasts.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5123" y="1997611"/>
            <a:ext cx="8053754" cy="4705644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en-US" sz="4200" b="1" dirty="0">
                <a:solidFill>
                  <a:schemeClr val="tx1"/>
                </a:solidFill>
              </a:rPr>
              <a:t>Foothills Strategy Priorities – 2018-24</a:t>
            </a:r>
          </a:p>
          <a:p>
            <a:pPr marL="457200" indent="-45720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schemeClr val="tx1"/>
                </a:solidFill>
              </a:rPr>
              <a:t>Identify and develop physical spaces to support our courses and to bring our community together</a:t>
            </a:r>
          </a:p>
          <a:p>
            <a:pPr marL="457200" lvl="0" indent="-45720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schemeClr val="tx1"/>
                </a:solidFill>
              </a:rPr>
              <a:t>Invest in development of our leaders, including professional development</a:t>
            </a:r>
          </a:p>
          <a:p>
            <a:pPr marL="457200" indent="-45720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schemeClr val="tx1"/>
                </a:solidFill>
              </a:rPr>
              <a:t>Find ways to reduce admin workload for our committee/course admins</a:t>
            </a:r>
          </a:p>
          <a:p>
            <a:pPr marL="457200" lvl="0" indent="-45720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schemeClr val="tx1"/>
                </a:solidFill>
              </a:rPr>
              <a:t>Invest in AIARE instructor training</a:t>
            </a:r>
          </a:p>
          <a:p>
            <a:pPr marL="457200" lvl="0" indent="-45720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schemeClr val="tx1"/>
                </a:solidFill>
              </a:rPr>
              <a:t>Develop a Mentor Program for new leaders</a:t>
            </a:r>
          </a:p>
          <a:p>
            <a:pPr marL="457200" lvl="0" indent="-45720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schemeClr val="tx1"/>
                </a:solidFill>
              </a:rPr>
              <a:t>Build an Eastside "Meet the Mountaineers“ program </a:t>
            </a:r>
          </a:p>
          <a:p>
            <a:pPr marL="457200" lvl="0" indent="-45720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schemeClr val="tx1"/>
                </a:solidFill>
              </a:rPr>
              <a:t>Offer streamlined, simplified, more responsive equivalency for our courses</a:t>
            </a:r>
          </a:p>
          <a:p>
            <a:pPr marL="457200" lvl="0" indent="-45720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schemeClr val="tx1"/>
                </a:solidFill>
              </a:rPr>
              <a:t>Assess the quantity and skills we need in future leaders to support our programs</a:t>
            </a:r>
          </a:p>
          <a:p>
            <a:pPr marL="457200" lvl="0" indent="-45720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schemeClr val="tx1"/>
                </a:solidFill>
              </a:rPr>
              <a:t>Develop programs for underserved diverse populations (families, disabled, casual, people of color, etc.)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390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6776</TotalTime>
  <Words>110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Foothills Branch Vision We are a go-to community for outdoor-oriented social connection, activities, skill building and advocacy, helping our members along the I90/I405 corridors be safe, prepared, responsible and engaged outdoor enthusiasts.</vt:lpstr>
    </vt:vector>
  </TitlesOfParts>
  <Company>The Mountaineers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Mountaineers’</dc:title>
  <dc:creator>Suzanne Gerber</dc:creator>
  <cp:lastModifiedBy>Cheryl Talbert</cp:lastModifiedBy>
  <cp:revision>43</cp:revision>
  <dcterms:created xsi:type="dcterms:W3CDTF">2014-04-21T08:07:20Z</dcterms:created>
  <dcterms:modified xsi:type="dcterms:W3CDTF">2018-03-08T15:03:51Z</dcterms:modified>
</cp:coreProperties>
</file>