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6858000" cx="9144000"/>
  <p:notesSz cx="6858000" cy="9144000"/>
  <p:embeddedFontLst>
    <p:embeddedFont>
      <p:font typeface="Helvetica Neue"/>
      <p:regular r:id="rId47"/>
      <p:bold r:id="rId48"/>
      <p:italic r:id="rId49"/>
      <p:boldItalic r:id="rId50"/>
    </p:embeddedFont>
    <p:embeddedFont>
      <p:font typeface="Questrial"/>
      <p:regular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4E77811-6EFF-473E-A41F-7D64D9781404}">
  <a:tblStyle styleId="{54E77811-6EFF-473E-A41F-7D64D9781404}" styleName="Table_0">
    <a:wholeTbl>
      <a:tcTxStyle b="off" i="off">
        <a:font>
          <a:latin typeface="Helvetica Neue"/>
          <a:ea typeface="Helvetica Neue"/>
          <a:cs typeface="Helvetica Neue"/>
        </a:font>
        <a:schemeClr val="dk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chemeClr val="accent6"/>
              </a:solidFill>
              <a:prstDash val="solid"/>
              <a:round/>
              <a:headEnd len="sm" w="sm" type="none"/>
              <a:tailEnd len="sm" w="sm" type="none"/>
            </a:ln>
          </a:insideV>
        </a:tcBdr>
        <a:fill>
          <a:solidFill>
            <a:srgbClr val="FFFFFF">
              <a:alpha val="0"/>
            </a:srgbClr>
          </a:solidFill>
        </a:fill>
      </a:tcStyle>
    </a:wholeTbl>
    <a:band1H>
      <a:tcTxStyle/>
      <a:tcStyle>
        <a:fill>
          <a:solidFill>
            <a:schemeClr val="accent6">
              <a:alpha val="40000"/>
            </a:schemeClr>
          </a:solidFill>
        </a:fill>
      </a:tcStyle>
    </a:band1H>
    <a:band2H>
      <a:tcTxStyle/>
    </a:band2H>
    <a:band1V>
      <a:tcTxStyle/>
      <a:tcStyle>
        <a:tcBdr>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tcBdr>
        <a:fill>
          <a:solidFill>
            <a:schemeClr val="accent6">
              <a:alpha val="40000"/>
            </a:schemeClr>
          </a:solidFill>
        </a:fill>
      </a:tcStyle>
    </a:band1V>
    <a:band2V>
      <a:tcTxStyle/>
    </a:band2V>
    <a:lastCol>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Helvetica Neue"/>
          <a:ea typeface="Helvetica Neue"/>
          <a:cs typeface="Helvetica Neue"/>
        </a:font>
        <a:schemeClr val="lt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6"/>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Questrial-regular.fntdata"/><Relationship Id="rId50" Type="http://schemas.openxmlformats.org/officeDocument/2006/relationships/font" Target="fonts/HelveticaNeue-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atin typeface="Helvetica Neue"/>
                <a:ea typeface="Helvetica Neue"/>
                <a:cs typeface="Helvetica Neue"/>
                <a:sym typeface="Helvetica Neue"/>
              </a:defRPr>
            </a:lvl1pPr>
            <a:lvl2pPr indent="-228600" lvl="1" marL="914400" marR="0" rtl="0" algn="l">
              <a:spcBef>
                <a:spcPts val="0"/>
              </a:spcBef>
              <a:spcAft>
                <a:spcPts val="0"/>
              </a:spcAft>
              <a:buSzPts val="1400"/>
              <a:buNone/>
              <a:defRPr b="0" i="0" sz="1800" u="none" cap="none" strike="noStrike">
                <a:latin typeface="Helvetica Neue"/>
                <a:ea typeface="Helvetica Neue"/>
                <a:cs typeface="Helvetica Neue"/>
                <a:sym typeface="Helvetica Neue"/>
              </a:defRPr>
            </a:lvl2pPr>
            <a:lvl3pPr indent="-228600" lvl="2" marL="1371600" marR="0" rtl="0" algn="l">
              <a:spcBef>
                <a:spcPts val="0"/>
              </a:spcBef>
              <a:spcAft>
                <a:spcPts val="0"/>
              </a:spcAft>
              <a:buSzPts val="1400"/>
              <a:buNone/>
              <a:defRPr b="0" i="0" sz="1800" u="none" cap="none" strike="noStrike">
                <a:latin typeface="Helvetica Neue"/>
                <a:ea typeface="Helvetica Neue"/>
                <a:cs typeface="Helvetica Neue"/>
                <a:sym typeface="Helvetica Neue"/>
              </a:defRPr>
            </a:lvl3pPr>
            <a:lvl4pPr indent="-228600" lvl="3" marL="1828800" marR="0" rtl="0" algn="l">
              <a:spcBef>
                <a:spcPts val="0"/>
              </a:spcBef>
              <a:spcAft>
                <a:spcPts val="0"/>
              </a:spcAft>
              <a:buSzPts val="1400"/>
              <a:buNone/>
              <a:defRPr b="0" i="0" sz="1800" u="none" cap="none" strike="noStrike">
                <a:latin typeface="Helvetica Neue"/>
                <a:ea typeface="Helvetica Neue"/>
                <a:cs typeface="Helvetica Neue"/>
                <a:sym typeface="Helvetica Neue"/>
              </a:defRPr>
            </a:lvl4pPr>
            <a:lvl5pPr indent="-228600" lvl="4" marL="2286000" marR="0" rtl="0" algn="l">
              <a:spcBef>
                <a:spcPts val="0"/>
              </a:spcBef>
              <a:spcAft>
                <a:spcPts val="0"/>
              </a:spcAft>
              <a:buSzPts val="1400"/>
              <a:buNone/>
              <a:defRPr b="0" i="0" sz="1800" u="none" cap="none" strike="noStrike">
                <a:latin typeface="Helvetica Neue"/>
                <a:ea typeface="Helvetica Neue"/>
                <a:cs typeface="Helvetica Neue"/>
                <a:sym typeface="Helvetica Neue"/>
              </a:defRPr>
            </a:lvl5pPr>
            <a:lvl6pPr indent="-228600" lvl="5" marL="2743200" marR="0" rtl="0" algn="l">
              <a:spcBef>
                <a:spcPts val="0"/>
              </a:spcBef>
              <a:spcAft>
                <a:spcPts val="0"/>
              </a:spcAft>
              <a:buSzPts val="1400"/>
              <a:buNone/>
              <a:defRPr b="0" i="0" sz="1800" u="none" cap="none" strike="noStrike">
                <a:latin typeface="Helvetica Neue"/>
                <a:ea typeface="Helvetica Neue"/>
                <a:cs typeface="Helvetica Neue"/>
                <a:sym typeface="Helvetica Neue"/>
              </a:defRPr>
            </a:lvl6pPr>
            <a:lvl7pPr indent="-228600" lvl="6" marL="3200400" marR="0" rtl="0" algn="l">
              <a:spcBef>
                <a:spcPts val="0"/>
              </a:spcBef>
              <a:spcAft>
                <a:spcPts val="0"/>
              </a:spcAft>
              <a:buSzPts val="1400"/>
              <a:buNone/>
              <a:defRPr b="0" i="0" sz="1800" u="none" cap="none" strike="noStrike">
                <a:latin typeface="Helvetica Neue"/>
                <a:ea typeface="Helvetica Neue"/>
                <a:cs typeface="Helvetica Neue"/>
                <a:sym typeface="Helvetica Neue"/>
              </a:defRPr>
            </a:lvl7pPr>
            <a:lvl8pPr indent="-228600" lvl="7" marL="3657600" marR="0" rtl="0" algn="l">
              <a:spcBef>
                <a:spcPts val="0"/>
              </a:spcBef>
              <a:spcAft>
                <a:spcPts val="0"/>
              </a:spcAft>
              <a:buSzPts val="1400"/>
              <a:buNone/>
              <a:defRPr b="0" i="0" sz="1800" u="none" cap="none" strike="noStrike">
                <a:latin typeface="Helvetica Neue"/>
                <a:ea typeface="Helvetica Neue"/>
                <a:cs typeface="Helvetica Neue"/>
                <a:sym typeface="Helvetica Neue"/>
              </a:defRPr>
            </a:lvl8pPr>
            <a:lvl9pPr indent="-228600" lvl="8" marL="4114800" marR="0" rtl="0" algn="l">
              <a:spcBef>
                <a:spcPts val="0"/>
              </a:spcBef>
              <a:spcAft>
                <a:spcPts val="0"/>
              </a:spcAft>
              <a:buSzPts val="1400"/>
              <a:buNone/>
              <a:defRPr b="0" i="0" sz="18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93ce9744b_0_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593ce9744b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bcd5b224c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bcd5b224c_0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it’s a balance between those that want to take as little as possible and taking the kitchen sink, the answer is that it depends … depends on where, when, and how far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bcd5b224c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bcd5b224c_0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bcd5b224c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bcd5b224c_0_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bcd5b224c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bcd5b224c_0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bcd5b224c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5bcd5b224c_0_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bcd5b224c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bcd5b224c_0_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bc9a9900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bc9a9900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 name="Google Shape;86;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Instructors introduce yourselves.</a:t>
            </a:r>
            <a:endParaRPr/>
          </a:p>
          <a:p>
            <a:pPr indent="0" lvl="0" marL="0" rtl="0" algn="l">
              <a:spcBef>
                <a:spcPts val="0"/>
              </a:spcBef>
              <a:spcAft>
                <a:spcPts val="0"/>
              </a:spcAft>
              <a:buNone/>
            </a:pPr>
            <a:r>
              <a:rPr lang="en-US"/>
              <a:t>Introduce the trail running committee and the course name.</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bc9a99006_0_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5bc9a99006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bc9a99006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9" name="Google Shape;249;g5bc9a99006_0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5bc9a99006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6" name="Google Shape;256;g5bc9a99006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 name="Google Shape;268;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 name="Google Shape;93;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171450" lvl="0" marL="285750" rtl="0" algn="l">
              <a:spcBef>
                <a:spcPts val="0"/>
              </a:spcBef>
              <a:spcAft>
                <a:spcPts val="0"/>
              </a:spcAft>
              <a:buSzPts val="1800"/>
              <a:buFont typeface="Helvetica Neue"/>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4" name="Google Shape;274;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597584f25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597584f25e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97584f25e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97584f25e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597584f25e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597584f25e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97584f25e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97584f25e_0_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597584f25e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597584f25e_0_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597584f25e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597584f25e_0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597584f25e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597584f25e_0_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597584f25e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597584f25e_0_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597584f25e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597584f25e_0_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593ce9744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 name="Google Shape;99;g593ce9744b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is the class all about? </a:t>
            </a:r>
            <a:endParaRPr/>
          </a:p>
          <a:p>
            <a:pPr indent="0" lvl="0" marL="0" rtl="0" algn="l">
              <a:spcBef>
                <a:spcPts val="0"/>
              </a:spcBef>
              <a:spcAft>
                <a:spcPts val="0"/>
              </a:spcAft>
              <a:buNone/>
            </a:pPr>
            <a:r>
              <a:rPr lang="en-US"/>
              <a:t>Talk about the trail running committee – newly formed, first of its type.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5bcec2bdc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5bcec2bdc8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593ce9744b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 name="Google Shape;106;g593ce9744b_0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593ce97644_2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 name="Google Shape;112;g593ce97644_2_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bcd5b224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 name="Google Shape;119;g5bcd5b224c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flip answer: not front country</a:t>
            </a:r>
            <a:endParaRPr/>
          </a:p>
          <a:p>
            <a:pPr indent="0" lvl="0" marL="0" rtl="0" algn="l">
              <a:spcBef>
                <a:spcPts val="0"/>
              </a:spcBef>
              <a:spcAft>
                <a:spcPts val="0"/>
              </a:spcAft>
              <a:buNone/>
            </a:pPr>
            <a:r>
              <a:rPr lang="en-US"/>
              <a:t>mostly further from the trailhead, less crowds, help is not readily available, etc.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bcd5b224c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bcd5b224c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bcd5b224c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bcd5b224c_0_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tx">
  <p:cSld name="TITLE_AND_BODY">
    <p:spTree>
      <p:nvGrpSpPr>
        <p:cNvPr id="11" name="Shape 11"/>
        <p:cNvGrpSpPr/>
        <p:nvPr/>
      </p:nvGrpSpPr>
      <p:grpSpPr>
        <a:xfrm>
          <a:off x="0" y="0"/>
          <a:ext cx="0" cy="0"/>
          <a:chOff x="0" y="0"/>
          <a:chExt cx="0" cy="0"/>
        </a:xfrm>
      </p:grpSpPr>
      <p:sp>
        <p:nvSpPr>
          <p:cNvPr id="12" name="Google Shape;12;p2"/>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3" name="Google Shape;13;p2"/>
          <p:cNvSpPr txBox="1"/>
          <p:nvPr>
            <p:ph idx="1" type="body"/>
          </p:nvPr>
        </p:nvSpPr>
        <p:spPr>
          <a:xfrm>
            <a:off x="1114424" y="2595560"/>
            <a:ext cx="7610476" cy="3670767"/>
          </a:xfrm>
          <a:prstGeom prst="rect">
            <a:avLst/>
          </a:prstGeom>
          <a:noFill/>
          <a:ln>
            <a:noFill/>
          </a:ln>
        </p:spPr>
        <p:txBody>
          <a:bodyPr anchorCtr="0" anchor="t" bIns="91400" lIns="91400" spcFirstLastPara="1" rIns="91400" wrap="square" tIns="91400">
            <a:noAutofit/>
          </a:bodyPr>
          <a:lstStyle>
            <a:lvl1pPr indent="-342900" lvl="0" marL="457200" algn="l">
              <a:lnSpc>
                <a:spcPct val="100000"/>
              </a:lnSpc>
              <a:spcBef>
                <a:spcPts val="2000"/>
              </a:spcBef>
              <a:spcAft>
                <a:spcPts val="0"/>
              </a:spcAft>
              <a:buSzPts val="1800"/>
              <a:buChar char="⬜"/>
              <a:defRPr/>
            </a:lvl1pPr>
            <a:lvl2pPr indent="-342900" lvl="1" marL="914400" algn="l">
              <a:lnSpc>
                <a:spcPct val="100000"/>
              </a:lnSpc>
              <a:spcBef>
                <a:spcPts val="2000"/>
              </a:spcBef>
              <a:spcAft>
                <a:spcPts val="0"/>
              </a:spcAft>
              <a:buSzPts val="1800"/>
              <a:buChar char="⬜"/>
              <a:defRPr/>
            </a:lvl2pPr>
            <a:lvl3pPr indent="-342900" lvl="2" marL="1371600" algn="l">
              <a:lnSpc>
                <a:spcPct val="100000"/>
              </a:lnSpc>
              <a:spcBef>
                <a:spcPts val="2000"/>
              </a:spcBef>
              <a:spcAft>
                <a:spcPts val="0"/>
              </a:spcAft>
              <a:buSzPts val="1800"/>
              <a:buChar char="⬜"/>
              <a:defRPr/>
            </a:lvl3pPr>
            <a:lvl4pPr indent="-342900" lvl="3" marL="1828800" algn="l">
              <a:lnSpc>
                <a:spcPct val="100000"/>
              </a:lnSpc>
              <a:spcBef>
                <a:spcPts val="2000"/>
              </a:spcBef>
              <a:spcAft>
                <a:spcPts val="0"/>
              </a:spcAft>
              <a:buSzPts val="1800"/>
              <a:buChar char="⬜"/>
              <a:defRPr/>
            </a:lvl4pPr>
            <a:lvl5pPr indent="-342900" lvl="4" marL="2286000" algn="l">
              <a:lnSpc>
                <a:spcPct val="100000"/>
              </a:lnSpc>
              <a:spcBef>
                <a:spcPts val="2000"/>
              </a:spcBef>
              <a:spcAft>
                <a:spcPts val="0"/>
              </a:spcAft>
              <a:buSzPts val="1800"/>
              <a:buChar char="⬜"/>
              <a:defRPr/>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above Caption">
  <p:cSld name="Picture above Caption">
    <p:spTree>
      <p:nvGrpSpPr>
        <p:cNvPr id="58" name="Shape 58"/>
        <p:cNvGrpSpPr/>
        <p:nvPr/>
      </p:nvGrpSpPr>
      <p:grpSpPr>
        <a:xfrm>
          <a:off x="0" y="0"/>
          <a:ext cx="0" cy="0"/>
          <a:chOff x="0" y="0"/>
          <a:chExt cx="0" cy="0"/>
        </a:xfrm>
      </p:grpSpPr>
      <p:sp>
        <p:nvSpPr>
          <p:cNvPr id="59" name="Google Shape;59;p11"/>
          <p:cNvSpPr txBox="1"/>
          <p:nvPr>
            <p:ph type="title"/>
          </p:nvPr>
        </p:nvSpPr>
        <p:spPr>
          <a:xfrm>
            <a:off x="0" y="4114800"/>
            <a:ext cx="8915400" cy="877823"/>
          </a:xfrm>
          <a:prstGeom prst="rect">
            <a:avLst/>
          </a:prstGeom>
          <a:solidFill>
            <a:srgbClr val="333333"/>
          </a:solidFill>
          <a:ln>
            <a:noFill/>
          </a:ln>
        </p:spPr>
        <p:txBody>
          <a:bodyPr anchorCtr="0" anchor="b" bIns="91400" lIns="91400" spcFirstLastPara="1" rIns="91400" wrap="square" tIns="91400">
            <a:noAutofit/>
          </a:bodyPr>
          <a:lstStyle>
            <a:lvl1pPr lvl="0" algn="l">
              <a:lnSpc>
                <a:spcPct val="100000"/>
              </a:lnSpc>
              <a:spcBef>
                <a:spcPts val="0"/>
              </a:spcBef>
              <a:spcAft>
                <a:spcPts val="0"/>
              </a:spcAft>
              <a:buClr>
                <a:srgbClr val="FFFFFF"/>
              </a:buClr>
              <a:buSzPts val="2400"/>
              <a:buFont typeface="Questrial"/>
              <a:buNone/>
              <a:defRPr sz="24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60" name="Google Shape;60;p11"/>
          <p:cNvSpPr txBox="1"/>
          <p:nvPr>
            <p:ph idx="1" type="body"/>
          </p:nvPr>
        </p:nvSpPr>
        <p:spPr>
          <a:xfrm>
            <a:off x="914400" y="5002305"/>
            <a:ext cx="8001000" cy="1855696"/>
          </a:xfrm>
          <a:prstGeom prst="rect">
            <a:avLst/>
          </a:prstGeom>
          <a:solidFill>
            <a:srgbClr val="E3E5DC"/>
          </a:solidFill>
          <a:ln>
            <a:noFill/>
          </a:ln>
        </p:spPr>
        <p:txBody>
          <a:bodyPr anchorCtr="0" anchor="t" bIns="91400" lIns="91400" spcFirstLastPara="1" rIns="91400" wrap="square" tIns="91400">
            <a:noAutofit/>
          </a:bodyPr>
          <a:lstStyle>
            <a:lvl1pPr indent="-228600" lvl="0" marL="457200" algn="l">
              <a:lnSpc>
                <a:spcPct val="100000"/>
              </a:lnSpc>
              <a:spcBef>
                <a:spcPts val="2000"/>
              </a:spcBef>
              <a:spcAft>
                <a:spcPts val="0"/>
              </a:spcAft>
              <a:buClr>
                <a:srgbClr val="595959"/>
              </a:buClr>
              <a:buSzPts val="1600"/>
              <a:buFont typeface="Questrial"/>
              <a:buNone/>
              <a:defRPr sz="1600"/>
            </a:lvl1pPr>
            <a:lvl2pPr indent="-228600" lvl="1" marL="914400" algn="l">
              <a:lnSpc>
                <a:spcPct val="100000"/>
              </a:lnSpc>
              <a:spcBef>
                <a:spcPts val="2000"/>
              </a:spcBef>
              <a:spcAft>
                <a:spcPts val="0"/>
              </a:spcAft>
              <a:buClr>
                <a:srgbClr val="595959"/>
              </a:buClr>
              <a:buSzPts val="1600"/>
              <a:buFont typeface="Questrial"/>
              <a:buNone/>
              <a:defRPr sz="1600"/>
            </a:lvl2pPr>
            <a:lvl3pPr indent="-228600" lvl="2" marL="1371600" algn="l">
              <a:lnSpc>
                <a:spcPct val="100000"/>
              </a:lnSpc>
              <a:spcBef>
                <a:spcPts val="2000"/>
              </a:spcBef>
              <a:spcAft>
                <a:spcPts val="0"/>
              </a:spcAft>
              <a:buClr>
                <a:srgbClr val="595959"/>
              </a:buClr>
              <a:buSzPts val="1600"/>
              <a:buFont typeface="Questrial"/>
              <a:buNone/>
              <a:defRPr sz="1600"/>
            </a:lvl3pPr>
            <a:lvl4pPr indent="-228600" lvl="3" marL="1828800" algn="l">
              <a:lnSpc>
                <a:spcPct val="100000"/>
              </a:lnSpc>
              <a:spcBef>
                <a:spcPts val="2000"/>
              </a:spcBef>
              <a:spcAft>
                <a:spcPts val="0"/>
              </a:spcAft>
              <a:buClr>
                <a:srgbClr val="595959"/>
              </a:buClr>
              <a:buSzPts val="1600"/>
              <a:buFont typeface="Questrial"/>
              <a:buNone/>
              <a:defRPr sz="1600"/>
            </a:lvl4pPr>
            <a:lvl5pPr indent="-228600" lvl="4" marL="2286000" algn="l">
              <a:lnSpc>
                <a:spcPct val="100000"/>
              </a:lnSpc>
              <a:spcBef>
                <a:spcPts val="2000"/>
              </a:spcBef>
              <a:spcAft>
                <a:spcPts val="0"/>
              </a:spcAft>
              <a:buClr>
                <a:srgbClr val="595959"/>
              </a:buClr>
              <a:buSzPts val="1600"/>
              <a:buFont typeface="Questrial"/>
              <a:buNone/>
              <a:defRPr sz="16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61" name="Google Shape;61;p11"/>
          <p:cNvSpPr/>
          <p:nvPr>
            <p:ph idx="2" type="pic"/>
          </p:nvPr>
        </p:nvSpPr>
        <p:spPr>
          <a:xfrm>
            <a:off x="927100" y="1129552"/>
            <a:ext cx="7988300" cy="29809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lvl="1"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lvl="2"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lvl="3"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lvl="4"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lvl="5"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lvl="6"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lvl="7"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lvl="8"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62" name="Google Shape;62;p11"/>
          <p:cNvSpPr txBox="1"/>
          <p:nvPr>
            <p:ph idx="12" type="sldNum"/>
          </p:nvPr>
        </p:nvSpPr>
        <p:spPr>
          <a:xfrm>
            <a:off x="5486400" y="6172200"/>
            <a:ext cx="2133600" cy="3683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s with Caption">
  <p:cSld name="3 Pictures with Caption">
    <p:spTree>
      <p:nvGrpSpPr>
        <p:cNvPr id="63" name="Shape 63"/>
        <p:cNvGrpSpPr/>
        <p:nvPr/>
      </p:nvGrpSpPr>
      <p:grpSpPr>
        <a:xfrm>
          <a:off x="0" y="0"/>
          <a:ext cx="0" cy="0"/>
          <a:chOff x="0" y="0"/>
          <a:chExt cx="0" cy="0"/>
        </a:xfrm>
      </p:grpSpPr>
      <p:sp>
        <p:nvSpPr>
          <p:cNvPr id="64" name="Google Shape;64;p12"/>
          <p:cNvSpPr txBox="1"/>
          <p:nvPr>
            <p:ph type="title"/>
          </p:nvPr>
        </p:nvSpPr>
        <p:spPr>
          <a:xfrm>
            <a:off x="0" y="4114800"/>
            <a:ext cx="8915400" cy="877823"/>
          </a:xfrm>
          <a:prstGeom prst="rect">
            <a:avLst/>
          </a:prstGeom>
          <a:solidFill>
            <a:srgbClr val="333333"/>
          </a:solidFill>
          <a:ln>
            <a:noFill/>
          </a:ln>
        </p:spPr>
        <p:txBody>
          <a:bodyPr anchorCtr="0" anchor="b" bIns="91400" lIns="91400" spcFirstLastPara="1" rIns="91400" wrap="square" tIns="91400">
            <a:noAutofit/>
          </a:bodyPr>
          <a:lstStyle>
            <a:lvl1pPr lvl="0" algn="l">
              <a:lnSpc>
                <a:spcPct val="100000"/>
              </a:lnSpc>
              <a:spcBef>
                <a:spcPts val="0"/>
              </a:spcBef>
              <a:spcAft>
                <a:spcPts val="0"/>
              </a:spcAft>
              <a:buClr>
                <a:srgbClr val="FFFFFF"/>
              </a:buClr>
              <a:buSzPts val="2400"/>
              <a:buFont typeface="Questrial"/>
              <a:buNone/>
              <a:defRPr sz="24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65" name="Google Shape;65;p12"/>
          <p:cNvSpPr txBox="1"/>
          <p:nvPr>
            <p:ph idx="1" type="body"/>
          </p:nvPr>
        </p:nvSpPr>
        <p:spPr>
          <a:xfrm>
            <a:off x="914400" y="5002305"/>
            <a:ext cx="8001000" cy="1855696"/>
          </a:xfrm>
          <a:prstGeom prst="rect">
            <a:avLst/>
          </a:prstGeom>
          <a:solidFill>
            <a:srgbClr val="E3E5DC"/>
          </a:solidFill>
          <a:ln>
            <a:noFill/>
          </a:ln>
        </p:spPr>
        <p:txBody>
          <a:bodyPr anchorCtr="0" anchor="t" bIns="91400" lIns="91400" spcFirstLastPara="1" rIns="91400" wrap="square" tIns="91400">
            <a:noAutofit/>
          </a:bodyPr>
          <a:lstStyle>
            <a:lvl1pPr indent="-228600" lvl="0" marL="457200" algn="l">
              <a:lnSpc>
                <a:spcPct val="100000"/>
              </a:lnSpc>
              <a:spcBef>
                <a:spcPts val="2000"/>
              </a:spcBef>
              <a:spcAft>
                <a:spcPts val="0"/>
              </a:spcAft>
              <a:buClr>
                <a:srgbClr val="595959"/>
              </a:buClr>
              <a:buSzPts val="1600"/>
              <a:buFont typeface="Questrial"/>
              <a:buNone/>
              <a:defRPr sz="1600"/>
            </a:lvl1pPr>
            <a:lvl2pPr indent="-228600" lvl="1" marL="914400" algn="l">
              <a:lnSpc>
                <a:spcPct val="100000"/>
              </a:lnSpc>
              <a:spcBef>
                <a:spcPts val="2000"/>
              </a:spcBef>
              <a:spcAft>
                <a:spcPts val="0"/>
              </a:spcAft>
              <a:buClr>
                <a:srgbClr val="595959"/>
              </a:buClr>
              <a:buSzPts val="1600"/>
              <a:buFont typeface="Questrial"/>
              <a:buNone/>
              <a:defRPr sz="1600"/>
            </a:lvl2pPr>
            <a:lvl3pPr indent="-228600" lvl="2" marL="1371600" algn="l">
              <a:lnSpc>
                <a:spcPct val="100000"/>
              </a:lnSpc>
              <a:spcBef>
                <a:spcPts val="2000"/>
              </a:spcBef>
              <a:spcAft>
                <a:spcPts val="0"/>
              </a:spcAft>
              <a:buClr>
                <a:srgbClr val="595959"/>
              </a:buClr>
              <a:buSzPts val="1600"/>
              <a:buFont typeface="Questrial"/>
              <a:buNone/>
              <a:defRPr sz="1600"/>
            </a:lvl3pPr>
            <a:lvl4pPr indent="-228600" lvl="3" marL="1828800" algn="l">
              <a:lnSpc>
                <a:spcPct val="100000"/>
              </a:lnSpc>
              <a:spcBef>
                <a:spcPts val="2000"/>
              </a:spcBef>
              <a:spcAft>
                <a:spcPts val="0"/>
              </a:spcAft>
              <a:buClr>
                <a:srgbClr val="595959"/>
              </a:buClr>
              <a:buSzPts val="1600"/>
              <a:buFont typeface="Questrial"/>
              <a:buNone/>
              <a:defRPr sz="1600"/>
            </a:lvl4pPr>
            <a:lvl5pPr indent="-228600" lvl="4" marL="2286000" algn="l">
              <a:lnSpc>
                <a:spcPct val="100000"/>
              </a:lnSpc>
              <a:spcBef>
                <a:spcPts val="2000"/>
              </a:spcBef>
              <a:spcAft>
                <a:spcPts val="0"/>
              </a:spcAft>
              <a:buClr>
                <a:srgbClr val="595959"/>
              </a:buClr>
              <a:buSzPts val="1600"/>
              <a:buFont typeface="Questrial"/>
              <a:buNone/>
              <a:defRPr sz="16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66" name="Google Shape;66;p12"/>
          <p:cNvSpPr/>
          <p:nvPr>
            <p:ph idx="2" type="pic"/>
          </p:nvPr>
        </p:nvSpPr>
        <p:spPr>
          <a:xfrm>
            <a:off x="927100" y="1129552"/>
            <a:ext cx="6601967" cy="29809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lvl="1"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lvl="2"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lvl="3"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lvl="4"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lvl="5"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lvl="6"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lvl="7"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lvl="8"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67" name="Google Shape;67;p12"/>
          <p:cNvSpPr/>
          <p:nvPr>
            <p:ph idx="3" type="pic"/>
          </p:nvPr>
        </p:nvSpPr>
        <p:spPr>
          <a:xfrm>
            <a:off x="7543800" y="1129552"/>
            <a:ext cx="1371600" cy="148132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lvl="1"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lvl="2"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lvl="3"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lvl="4"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lvl="5"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lvl="6"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lvl="7"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lvl="8"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68" name="Google Shape;68;p12"/>
          <p:cNvSpPr/>
          <p:nvPr>
            <p:ph idx="4" type="pic"/>
          </p:nvPr>
        </p:nvSpPr>
        <p:spPr>
          <a:xfrm>
            <a:off x="7543800" y="2629168"/>
            <a:ext cx="1371600" cy="148132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lvl="1"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lvl="2"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lvl="3"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lvl="4"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lvl="5"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lvl="6"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lvl="7"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lvl="8"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69" name="Google Shape;69;p12"/>
          <p:cNvSpPr txBox="1"/>
          <p:nvPr>
            <p:ph idx="12" type="sldNum"/>
          </p:nvPr>
        </p:nvSpPr>
        <p:spPr>
          <a:xfrm>
            <a:off x="5486400" y="6172200"/>
            <a:ext cx="2133600" cy="3683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p:cSld name="Title and Vertical Text">
    <p:spTree>
      <p:nvGrpSpPr>
        <p:cNvPr id="70" name="Shape 70"/>
        <p:cNvGrpSpPr/>
        <p:nvPr/>
      </p:nvGrpSpPr>
      <p:grpSpPr>
        <a:xfrm>
          <a:off x="0" y="0"/>
          <a:ext cx="0" cy="0"/>
          <a:chOff x="0" y="0"/>
          <a:chExt cx="0" cy="0"/>
        </a:xfrm>
      </p:grpSpPr>
      <p:sp>
        <p:nvSpPr>
          <p:cNvPr id="71" name="Google Shape;71;p13"/>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72" name="Google Shape;72;p13"/>
          <p:cNvSpPr txBox="1"/>
          <p:nvPr>
            <p:ph idx="1" type="body"/>
          </p:nvPr>
        </p:nvSpPr>
        <p:spPr>
          <a:xfrm rot="5400000">
            <a:off x="3084278" y="625707"/>
            <a:ext cx="3670766" cy="7610476"/>
          </a:xfrm>
          <a:prstGeom prst="rect">
            <a:avLst/>
          </a:prstGeom>
          <a:noFill/>
          <a:ln>
            <a:noFill/>
          </a:ln>
        </p:spPr>
        <p:txBody>
          <a:bodyPr anchorCtr="0" anchor="t" bIns="91400" lIns="91400" spcFirstLastPara="1" rIns="91400" wrap="square" tIns="91400">
            <a:noAutofit/>
          </a:bodyPr>
          <a:lstStyle>
            <a:lvl1pPr indent="-342900" lvl="0" marL="457200" algn="l">
              <a:lnSpc>
                <a:spcPct val="100000"/>
              </a:lnSpc>
              <a:spcBef>
                <a:spcPts val="2000"/>
              </a:spcBef>
              <a:spcAft>
                <a:spcPts val="0"/>
              </a:spcAft>
              <a:buSzPts val="1800"/>
              <a:buChar char="⬜"/>
              <a:defRPr/>
            </a:lvl1pPr>
            <a:lvl2pPr indent="-342900" lvl="1" marL="914400" algn="l">
              <a:lnSpc>
                <a:spcPct val="100000"/>
              </a:lnSpc>
              <a:spcBef>
                <a:spcPts val="2000"/>
              </a:spcBef>
              <a:spcAft>
                <a:spcPts val="0"/>
              </a:spcAft>
              <a:buSzPts val="1800"/>
              <a:buChar char="⬜"/>
              <a:defRPr/>
            </a:lvl2pPr>
            <a:lvl3pPr indent="-342900" lvl="2" marL="1371600" algn="l">
              <a:lnSpc>
                <a:spcPct val="100000"/>
              </a:lnSpc>
              <a:spcBef>
                <a:spcPts val="2000"/>
              </a:spcBef>
              <a:spcAft>
                <a:spcPts val="0"/>
              </a:spcAft>
              <a:buSzPts val="1800"/>
              <a:buChar char="⬜"/>
              <a:defRPr/>
            </a:lvl3pPr>
            <a:lvl4pPr indent="-342900" lvl="3" marL="1828800" algn="l">
              <a:lnSpc>
                <a:spcPct val="100000"/>
              </a:lnSpc>
              <a:spcBef>
                <a:spcPts val="2000"/>
              </a:spcBef>
              <a:spcAft>
                <a:spcPts val="0"/>
              </a:spcAft>
              <a:buSzPts val="1800"/>
              <a:buChar char="⬜"/>
              <a:defRPr/>
            </a:lvl4pPr>
            <a:lvl5pPr indent="-342900" lvl="4" marL="2286000" algn="l">
              <a:lnSpc>
                <a:spcPct val="100000"/>
              </a:lnSpc>
              <a:spcBef>
                <a:spcPts val="2000"/>
              </a:spcBef>
              <a:spcAft>
                <a:spcPts val="0"/>
              </a:spcAft>
              <a:buSzPts val="1800"/>
              <a:buChar char="⬜"/>
              <a:defRPr/>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73" name="Google Shape;73;p13"/>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p:cSld name="Vertical Title and Text">
    <p:spTree>
      <p:nvGrpSpPr>
        <p:cNvPr id="74" name="Shape 74"/>
        <p:cNvGrpSpPr/>
        <p:nvPr/>
      </p:nvGrpSpPr>
      <p:grpSpPr>
        <a:xfrm>
          <a:off x="0" y="0"/>
          <a:ext cx="0" cy="0"/>
          <a:chOff x="0" y="0"/>
          <a:chExt cx="0" cy="0"/>
        </a:xfrm>
      </p:grpSpPr>
      <p:sp>
        <p:nvSpPr>
          <p:cNvPr id="75" name="Google Shape;75;p14"/>
          <p:cNvSpPr txBox="1"/>
          <p:nvPr>
            <p:ph type="title"/>
          </p:nvPr>
        </p:nvSpPr>
        <p:spPr>
          <a:xfrm rot="5400000">
            <a:off x="5678113" y="3438993"/>
            <a:ext cx="5533280" cy="914401"/>
          </a:xfrm>
          <a:prstGeom prst="rect">
            <a:avLst/>
          </a:prstGeom>
          <a:solidFill>
            <a:srgbClr val="333333"/>
          </a:solid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76" name="Google Shape;76;p14"/>
          <p:cNvSpPr txBox="1"/>
          <p:nvPr>
            <p:ph idx="1" type="body"/>
          </p:nvPr>
        </p:nvSpPr>
        <p:spPr>
          <a:xfrm rot="5400000">
            <a:off x="2059546" y="792722"/>
            <a:ext cx="4542306" cy="6426201"/>
          </a:xfrm>
          <a:prstGeom prst="rect">
            <a:avLst/>
          </a:prstGeom>
          <a:noFill/>
          <a:ln>
            <a:noFill/>
          </a:ln>
        </p:spPr>
        <p:txBody>
          <a:bodyPr anchorCtr="0" anchor="t" bIns="91400" lIns="91400" spcFirstLastPara="1" rIns="91400" wrap="square" tIns="91400">
            <a:noAutofit/>
          </a:bodyPr>
          <a:lstStyle>
            <a:lvl1pPr indent="-342900" lvl="0" marL="457200" algn="l">
              <a:lnSpc>
                <a:spcPct val="100000"/>
              </a:lnSpc>
              <a:spcBef>
                <a:spcPts val="2000"/>
              </a:spcBef>
              <a:spcAft>
                <a:spcPts val="0"/>
              </a:spcAft>
              <a:buSzPts val="1800"/>
              <a:buChar char="⬜"/>
              <a:defRPr/>
            </a:lvl1pPr>
            <a:lvl2pPr indent="-342900" lvl="1" marL="914400" algn="l">
              <a:lnSpc>
                <a:spcPct val="100000"/>
              </a:lnSpc>
              <a:spcBef>
                <a:spcPts val="2000"/>
              </a:spcBef>
              <a:spcAft>
                <a:spcPts val="0"/>
              </a:spcAft>
              <a:buSzPts val="1800"/>
              <a:buChar char="⬜"/>
              <a:defRPr/>
            </a:lvl2pPr>
            <a:lvl3pPr indent="-342900" lvl="2" marL="1371600" algn="l">
              <a:lnSpc>
                <a:spcPct val="100000"/>
              </a:lnSpc>
              <a:spcBef>
                <a:spcPts val="2000"/>
              </a:spcBef>
              <a:spcAft>
                <a:spcPts val="0"/>
              </a:spcAft>
              <a:buSzPts val="1800"/>
              <a:buChar char="⬜"/>
              <a:defRPr/>
            </a:lvl3pPr>
            <a:lvl4pPr indent="-342900" lvl="3" marL="1828800" algn="l">
              <a:lnSpc>
                <a:spcPct val="100000"/>
              </a:lnSpc>
              <a:spcBef>
                <a:spcPts val="2000"/>
              </a:spcBef>
              <a:spcAft>
                <a:spcPts val="0"/>
              </a:spcAft>
              <a:buSzPts val="1800"/>
              <a:buChar char="⬜"/>
              <a:defRPr/>
            </a:lvl4pPr>
            <a:lvl5pPr indent="-342900" lvl="4" marL="2286000" algn="l">
              <a:lnSpc>
                <a:spcPct val="100000"/>
              </a:lnSpc>
              <a:spcBef>
                <a:spcPts val="2000"/>
              </a:spcBef>
              <a:spcAft>
                <a:spcPts val="0"/>
              </a:spcAft>
              <a:buSzPts val="1800"/>
              <a:buChar char="⬜"/>
              <a:defRPr/>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77" name="Google Shape;77;p14"/>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4" name="Shape 14"/>
        <p:cNvGrpSpPr/>
        <p:nvPr/>
      </p:nvGrpSpPr>
      <p:grpSpPr>
        <a:xfrm>
          <a:off x="0" y="0"/>
          <a:ext cx="0" cy="0"/>
          <a:chOff x="0" y="0"/>
          <a:chExt cx="0" cy="0"/>
        </a:xfrm>
      </p:grpSpPr>
      <p:sp>
        <p:nvSpPr>
          <p:cNvPr id="15" name="Google Shape;15;p3"/>
          <p:cNvSpPr txBox="1"/>
          <p:nvPr>
            <p:ph type="title"/>
          </p:nvPr>
        </p:nvSpPr>
        <p:spPr>
          <a:xfrm>
            <a:off x="0" y="2157317"/>
            <a:ext cx="8915400" cy="877824"/>
          </a:xfrm>
          <a:prstGeom prst="rect">
            <a:avLst/>
          </a:prstGeom>
          <a:solidFill>
            <a:srgbClr val="333333"/>
          </a:solid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6" name="Google Shape;16;p3"/>
          <p:cNvSpPr txBox="1"/>
          <p:nvPr>
            <p:ph idx="1" type="body"/>
          </p:nvPr>
        </p:nvSpPr>
        <p:spPr>
          <a:xfrm>
            <a:off x="914400" y="3034551"/>
            <a:ext cx="8001000" cy="3823448"/>
          </a:xfrm>
          <a:prstGeom prst="rect">
            <a:avLst/>
          </a:prstGeom>
          <a:solidFill>
            <a:srgbClr val="E3E5DC"/>
          </a:solidFill>
          <a:ln>
            <a:noFill/>
          </a:ln>
        </p:spPr>
        <p:txBody>
          <a:bodyPr anchorCtr="0" anchor="t" bIns="91400" lIns="91400" spcFirstLastPara="1" rIns="91400" wrap="square" tIns="91400">
            <a:noAutofit/>
          </a:bodyPr>
          <a:lstStyle>
            <a:lvl1pPr indent="-228600" lvl="0" marL="457200" algn="l">
              <a:lnSpc>
                <a:spcPct val="100000"/>
              </a:lnSpc>
              <a:spcBef>
                <a:spcPts val="2000"/>
              </a:spcBef>
              <a:spcAft>
                <a:spcPts val="0"/>
              </a:spcAft>
              <a:buClr>
                <a:srgbClr val="595959"/>
              </a:buClr>
              <a:buSzPts val="1800"/>
              <a:buFont typeface="Questrial"/>
              <a:buNone/>
              <a:defRPr sz="1800"/>
            </a:lvl1pPr>
            <a:lvl2pPr indent="-228600" lvl="1" marL="914400" algn="l">
              <a:lnSpc>
                <a:spcPct val="100000"/>
              </a:lnSpc>
              <a:spcBef>
                <a:spcPts val="2000"/>
              </a:spcBef>
              <a:spcAft>
                <a:spcPts val="0"/>
              </a:spcAft>
              <a:buClr>
                <a:srgbClr val="595959"/>
              </a:buClr>
              <a:buSzPts val="1800"/>
              <a:buFont typeface="Questrial"/>
              <a:buNone/>
              <a:defRPr sz="1800"/>
            </a:lvl2pPr>
            <a:lvl3pPr indent="-228600" lvl="2" marL="1371600" algn="l">
              <a:lnSpc>
                <a:spcPct val="100000"/>
              </a:lnSpc>
              <a:spcBef>
                <a:spcPts val="2000"/>
              </a:spcBef>
              <a:spcAft>
                <a:spcPts val="0"/>
              </a:spcAft>
              <a:buClr>
                <a:srgbClr val="595959"/>
              </a:buClr>
              <a:buSzPts val="1800"/>
              <a:buFont typeface="Questrial"/>
              <a:buNone/>
              <a:defRPr sz="1800"/>
            </a:lvl3pPr>
            <a:lvl4pPr indent="-228600" lvl="3" marL="1828800" algn="l">
              <a:lnSpc>
                <a:spcPct val="100000"/>
              </a:lnSpc>
              <a:spcBef>
                <a:spcPts val="2000"/>
              </a:spcBef>
              <a:spcAft>
                <a:spcPts val="0"/>
              </a:spcAft>
              <a:buClr>
                <a:srgbClr val="595959"/>
              </a:buClr>
              <a:buSzPts val="1800"/>
              <a:buFont typeface="Questrial"/>
              <a:buNone/>
              <a:defRPr sz="1800"/>
            </a:lvl4pPr>
            <a:lvl5pPr indent="-228600" lvl="4" marL="2286000" algn="l">
              <a:lnSpc>
                <a:spcPct val="100000"/>
              </a:lnSpc>
              <a:spcBef>
                <a:spcPts val="2000"/>
              </a:spcBef>
              <a:spcAft>
                <a:spcPts val="0"/>
              </a:spcAft>
              <a:buClr>
                <a:srgbClr val="595959"/>
              </a:buClr>
              <a:buSzPts val="1800"/>
              <a:buFont typeface="Questrial"/>
              <a:buNone/>
              <a:defRPr sz="18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17" name="Google Shape;17;p3"/>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Pictures with Caption">
  <p:cSld name="2 Pictures with Caption">
    <p:spTree>
      <p:nvGrpSpPr>
        <p:cNvPr id="18" name="Shape 18"/>
        <p:cNvGrpSpPr/>
        <p:nvPr/>
      </p:nvGrpSpPr>
      <p:grpSpPr>
        <a:xfrm>
          <a:off x="0" y="0"/>
          <a:ext cx="0" cy="0"/>
          <a:chOff x="0" y="0"/>
          <a:chExt cx="0" cy="0"/>
        </a:xfrm>
      </p:grpSpPr>
      <p:sp>
        <p:nvSpPr>
          <p:cNvPr id="19" name="Google Shape;19;p4"/>
          <p:cNvSpPr txBox="1"/>
          <p:nvPr>
            <p:ph type="title"/>
          </p:nvPr>
        </p:nvSpPr>
        <p:spPr>
          <a:xfrm>
            <a:off x="0" y="4114800"/>
            <a:ext cx="8915400" cy="877823"/>
          </a:xfrm>
          <a:prstGeom prst="rect">
            <a:avLst/>
          </a:prstGeom>
          <a:solidFill>
            <a:srgbClr val="333333"/>
          </a:solidFill>
          <a:ln>
            <a:noFill/>
          </a:ln>
        </p:spPr>
        <p:txBody>
          <a:bodyPr anchorCtr="0" anchor="b" bIns="91400" lIns="91400" spcFirstLastPara="1" rIns="91400" wrap="square" tIns="91400">
            <a:noAutofit/>
          </a:bodyPr>
          <a:lstStyle>
            <a:lvl1pPr lvl="0" algn="l">
              <a:lnSpc>
                <a:spcPct val="100000"/>
              </a:lnSpc>
              <a:spcBef>
                <a:spcPts val="0"/>
              </a:spcBef>
              <a:spcAft>
                <a:spcPts val="0"/>
              </a:spcAft>
              <a:buClr>
                <a:srgbClr val="FFFFFF"/>
              </a:buClr>
              <a:buSzPts val="2400"/>
              <a:buFont typeface="Questrial"/>
              <a:buNone/>
              <a:defRPr sz="24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20" name="Google Shape;20;p4"/>
          <p:cNvSpPr txBox="1"/>
          <p:nvPr>
            <p:ph idx="1" type="body"/>
          </p:nvPr>
        </p:nvSpPr>
        <p:spPr>
          <a:xfrm>
            <a:off x="914400" y="5002305"/>
            <a:ext cx="8001000" cy="1855696"/>
          </a:xfrm>
          <a:prstGeom prst="rect">
            <a:avLst/>
          </a:prstGeom>
          <a:solidFill>
            <a:srgbClr val="E3E5DC"/>
          </a:solidFill>
          <a:ln>
            <a:noFill/>
          </a:ln>
        </p:spPr>
        <p:txBody>
          <a:bodyPr anchorCtr="0" anchor="t" bIns="91400" lIns="91400" spcFirstLastPara="1" rIns="91400" wrap="square" tIns="91400">
            <a:noAutofit/>
          </a:bodyPr>
          <a:lstStyle>
            <a:lvl1pPr indent="-228600" lvl="0" marL="457200" algn="l">
              <a:lnSpc>
                <a:spcPct val="100000"/>
              </a:lnSpc>
              <a:spcBef>
                <a:spcPts val="2000"/>
              </a:spcBef>
              <a:spcAft>
                <a:spcPts val="0"/>
              </a:spcAft>
              <a:buClr>
                <a:srgbClr val="595959"/>
              </a:buClr>
              <a:buSzPts val="1600"/>
              <a:buFont typeface="Questrial"/>
              <a:buNone/>
              <a:defRPr sz="1600"/>
            </a:lvl1pPr>
            <a:lvl2pPr indent="-228600" lvl="1" marL="914400" algn="l">
              <a:lnSpc>
                <a:spcPct val="100000"/>
              </a:lnSpc>
              <a:spcBef>
                <a:spcPts val="2000"/>
              </a:spcBef>
              <a:spcAft>
                <a:spcPts val="0"/>
              </a:spcAft>
              <a:buClr>
                <a:srgbClr val="595959"/>
              </a:buClr>
              <a:buSzPts val="1600"/>
              <a:buFont typeface="Questrial"/>
              <a:buNone/>
              <a:defRPr sz="1600"/>
            </a:lvl2pPr>
            <a:lvl3pPr indent="-228600" lvl="2" marL="1371600" algn="l">
              <a:lnSpc>
                <a:spcPct val="100000"/>
              </a:lnSpc>
              <a:spcBef>
                <a:spcPts val="2000"/>
              </a:spcBef>
              <a:spcAft>
                <a:spcPts val="0"/>
              </a:spcAft>
              <a:buClr>
                <a:srgbClr val="595959"/>
              </a:buClr>
              <a:buSzPts val="1600"/>
              <a:buFont typeface="Questrial"/>
              <a:buNone/>
              <a:defRPr sz="1600"/>
            </a:lvl3pPr>
            <a:lvl4pPr indent="-228600" lvl="3" marL="1828800" algn="l">
              <a:lnSpc>
                <a:spcPct val="100000"/>
              </a:lnSpc>
              <a:spcBef>
                <a:spcPts val="2000"/>
              </a:spcBef>
              <a:spcAft>
                <a:spcPts val="0"/>
              </a:spcAft>
              <a:buClr>
                <a:srgbClr val="595959"/>
              </a:buClr>
              <a:buSzPts val="1600"/>
              <a:buFont typeface="Questrial"/>
              <a:buNone/>
              <a:defRPr sz="1600"/>
            </a:lvl4pPr>
            <a:lvl5pPr indent="-228600" lvl="4" marL="2286000" algn="l">
              <a:lnSpc>
                <a:spcPct val="100000"/>
              </a:lnSpc>
              <a:spcBef>
                <a:spcPts val="2000"/>
              </a:spcBef>
              <a:spcAft>
                <a:spcPts val="0"/>
              </a:spcAft>
              <a:buClr>
                <a:srgbClr val="595959"/>
              </a:buClr>
              <a:buSzPts val="1600"/>
              <a:buFont typeface="Questrial"/>
              <a:buNone/>
              <a:defRPr sz="16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21" name="Google Shape;21;p4"/>
          <p:cNvSpPr/>
          <p:nvPr>
            <p:ph idx="2" type="pic"/>
          </p:nvPr>
        </p:nvSpPr>
        <p:spPr>
          <a:xfrm>
            <a:off x="927100" y="1129552"/>
            <a:ext cx="3986784" cy="29809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lvl="1"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lvl="2"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lvl="3"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lvl="4"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lvl="5"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lvl="6"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lvl="7"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lvl="8"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22" name="Google Shape;22;p4"/>
          <p:cNvSpPr/>
          <p:nvPr>
            <p:ph idx="3" type="pic"/>
          </p:nvPr>
        </p:nvSpPr>
        <p:spPr>
          <a:xfrm>
            <a:off x="4928615" y="1129552"/>
            <a:ext cx="3986784" cy="29809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lvl="1"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lvl="2"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lvl="3"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lvl="4"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lvl="5"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lvl="6"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lvl="7"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lvl="8"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23" name="Google Shape;23;p4"/>
          <p:cNvSpPr txBox="1"/>
          <p:nvPr>
            <p:ph idx="12" type="sldNum"/>
          </p:nvPr>
        </p:nvSpPr>
        <p:spPr>
          <a:xfrm>
            <a:off x="5486400" y="6172200"/>
            <a:ext cx="2133600" cy="3683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ith Picture">
  <p:cSld name="Title Slide with Picture">
    <p:spTree>
      <p:nvGrpSpPr>
        <p:cNvPr id="24" name="Shape 24"/>
        <p:cNvGrpSpPr/>
        <p:nvPr/>
      </p:nvGrpSpPr>
      <p:grpSpPr>
        <a:xfrm>
          <a:off x="0" y="0"/>
          <a:ext cx="0" cy="0"/>
          <a:chOff x="0" y="0"/>
          <a:chExt cx="0" cy="0"/>
        </a:xfrm>
      </p:grpSpPr>
      <p:sp>
        <p:nvSpPr>
          <p:cNvPr id="25" name="Google Shape;25;p5"/>
          <p:cNvSpPr txBox="1"/>
          <p:nvPr>
            <p:ph type="title"/>
          </p:nvPr>
        </p:nvSpPr>
        <p:spPr>
          <a:xfrm>
            <a:off x="0" y="5025435"/>
            <a:ext cx="8915400" cy="914401"/>
          </a:xfrm>
          <a:prstGeom prst="rect">
            <a:avLst/>
          </a:prstGeom>
          <a:solidFill>
            <a:srgbClr val="333333"/>
          </a:solid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26" name="Google Shape;26;p5"/>
          <p:cNvSpPr txBox="1"/>
          <p:nvPr>
            <p:ph idx="1" type="body"/>
          </p:nvPr>
        </p:nvSpPr>
        <p:spPr>
          <a:xfrm>
            <a:off x="914400" y="5943600"/>
            <a:ext cx="8001000" cy="914400"/>
          </a:xfrm>
          <a:prstGeom prst="rect">
            <a:avLst/>
          </a:prstGeom>
          <a:solidFill>
            <a:srgbClr val="E3E5DC"/>
          </a:solidFill>
          <a:ln>
            <a:noFill/>
          </a:ln>
        </p:spPr>
        <p:txBody>
          <a:bodyPr anchorCtr="0" anchor="t" bIns="91400" lIns="91400" spcFirstLastPara="1" rIns="91400" wrap="square" tIns="91400">
            <a:noAutofit/>
          </a:bodyPr>
          <a:lstStyle>
            <a:lvl1pPr indent="-228600" lvl="0" marL="457200" algn="l">
              <a:lnSpc>
                <a:spcPct val="100000"/>
              </a:lnSpc>
              <a:spcBef>
                <a:spcPts val="300"/>
              </a:spcBef>
              <a:spcAft>
                <a:spcPts val="0"/>
              </a:spcAft>
              <a:buClr>
                <a:srgbClr val="595959"/>
              </a:buClr>
              <a:buSzPts val="1800"/>
              <a:buFont typeface="Questrial"/>
              <a:buNone/>
              <a:defRPr sz="1800"/>
            </a:lvl1pPr>
            <a:lvl2pPr indent="-228600" lvl="1" marL="914400" algn="l">
              <a:lnSpc>
                <a:spcPct val="100000"/>
              </a:lnSpc>
              <a:spcBef>
                <a:spcPts val="300"/>
              </a:spcBef>
              <a:spcAft>
                <a:spcPts val="0"/>
              </a:spcAft>
              <a:buClr>
                <a:srgbClr val="595959"/>
              </a:buClr>
              <a:buSzPts val="1800"/>
              <a:buFont typeface="Questrial"/>
              <a:buNone/>
              <a:defRPr sz="1800"/>
            </a:lvl2pPr>
            <a:lvl3pPr indent="-228600" lvl="2" marL="1371600" algn="l">
              <a:lnSpc>
                <a:spcPct val="100000"/>
              </a:lnSpc>
              <a:spcBef>
                <a:spcPts val="300"/>
              </a:spcBef>
              <a:spcAft>
                <a:spcPts val="0"/>
              </a:spcAft>
              <a:buClr>
                <a:srgbClr val="595959"/>
              </a:buClr>
              <a:buSzPts val="1800"/>
              <a:buFont typeface="Questrial"/>
              <a:buNone/>
              <a:defRPr sz="1800"/>
            </a:lvl3pPr>
            <a:lvl4pPr indent="-228600" lvl="3" marL="1828800" algn="l">
              <a:lnSpc>
                <a:spcPct val="100000"/>
              </a:lnSpc>
              <a:spcBef>
                <a:spcPts val="300"/>
              </a:spcBef>
              <a:spcAft>
                <a:spcPts val="0"/>
              </a:spcAft>
              <a:buClr>
                <a:srgbClr val="595959"/>
              </a:buClr>
              <a:buSzPts val="1800"/>
              <a:buFont typeface="Questrial"/>
              <a:buNone/>
              <a:defRPr sz="1800"/>
            </a:lvl4pPr>
            <a:lvl5pPr indent="-228600" lvl="4" marL="2286000" algn="l">
              <a:lnSpc>
                <a:spcPct val="100000"/>
              </a:lnSpc>
              <a:spcBef>
                <a:spcPts val="300"/>
              </a:spcBef>
              <a:spcAft>
                <a:spcPts val="0"/>
              </a:spcAft>
              <a:buClr>
                <a:srgbClr val="595959"/>
              </a:buClr>
              <a:buSzPts val="1800"/>
              <a:buFont typeface="Questrial"/>
              <a:buNone/>
              <a:defRPr sz="18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27" name="Google Shape;27;p5"/>
          <p:cNvSpPr/>
          <p:nvPr>
            <p:ph idx="2" type="pic"/>
          </p:nvPr>
        </p:nvSpPr>
        <p:spPr>
          <a:xfrm>
            <a:off x="927100" y="1129552"/>
            <a:ext cx="7988300" cy="3886201"/>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lvl="1"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lvl="2"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lvl="3"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lvl="4"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lvl="5"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lvl="6"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lvl="7"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lvl="8"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28" name="Google Shape;28;p5"/>
          <p:cNvSpPr txBox="1"/>
          <p:nvPr>
            <p:ph idx="12" type="sldNum"/>
          </p:nvPr>
        </p:nvSpPr>
        <p:spPr>
          <a:xfrm>
            <a:off x="5486400" y="6172200"/>
            <a:ext cx="2133600" cy="3683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spTree>
      <p:nvGrpSpPr>
        <p:cNvPr id="29" name="Shape 29"/>
        <p:cNvGrpSpPr/>
        <p:nvPr/>
      </p:nvGrpSpPr>
      <p:grpSpPr>
        <a:xfrm>
          <a:off x="0" y="0"/>
          <a:ext cx="0" cy="0"/>
          <a:chOff x="0" y="0"/>
          <a:chExt cx="0" cy="0"/>
        </a:xfrm>
      </p:grpSpPr>
      <p:sp>
        <p:nvSpPr>
          <p:cNvPr id="30" name="Google Shape;30;p6"/>
          <p:cNvSpPr txBox="1"/>
          <p:nvPr>
            <p:ph type="title"/>
          </p:nvPr>
        </p:nvSpPr>
        <p:spPr>
          <a:xfrm>
            <a:off x="0" y="3200399"/>
            <a:ext cx="8915400" cy="2286001"/>
          </a:xfrm>
          <a:prstGeom prst="rect">
            <a:avLst/>
          </a:prstGeom>
          <a:solidFill>
            <a:srgbClr val="333333"/>
          </a:solidFill>
          <a:ln>
            <a:noFill/>
          </a:ln>
        </p:spPr>
        <p:txBody>
          <a:bodyPr anchorCtr="0" anchor="b"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1" name="Google Shape;31;p6"/>
          <p:cNvSpPr txBox="1"/>
          <p:nvPr>
            <p:ph idx="1" type="body"/>
          </p:nvPr>
        </p:nvSpPr>
        <p:spPr>
          <a:xfrm>
            <a:off x="914400" y="5484607"/>
            <a:ext cx="8001000" cy="777240"/>
          </a:xfrm>
          <a:prstGeom prst="rect">
            <a:avLst/>
          </a:prstGeom>
          <a:solidFill>
            <a:srgbClr val="E3E5DC"/>
          </a:solidFill>
          <a:ln>
            <a:noFill/>
          </a:ln>
        </p:spPr>
        <p:txBody>
          <a:bodyPr anchorCtr="0" anchor="ctr" bIns="91400" lIns="91400" spcFirstLastPara="1" rIns="91400" wrap="square" tIns="91400">
            <a:noAutofit/>
          </a:bodyPr>
          <a:lstStyle>
            <a:lvl1pPr indent="-228600" lvl="0" marL="457200" algn="l">
              <a:lnSpc>
                <a:spcPct val="100000"/>
              </a:lnSpc>
              <a:spcBef>
                <a:spcPts val="300"/>
              </a:spcBef>
              <a:spcAft>
                <a:spcPts val="0"/>
              </a:spcAft>
              <a:buClr>
                <a:srgbClr val="595959"/>
              </a:buClr>
              <a:buSzPts val="1800"/>
              <a:buFont typeface="Questrial"/>
              <a:buNone/>
              <a:defRPr sz="1800"/>
            </a:lvl1pPr>
            <a:lvl2pPr indent="-228600" lvl="1" marL="914400" algn="l">
              <a:lnSpc>
                <a:spcPct val="100000"/>
              </a:lnSpc>
              <a:spcBef>
                <a:spcPts val="300"/>
              </a:spcBef>
              <a:spcAft>
                <a:spcPts val="0"/>
              </a:spcAft>
              <a:buClr>
                <a:srgbClr val="595959"/>
              </a:buClr>
              <a:buSzPts val="1800"/>
              <a:buFont typeface="Questrial"/>
              <a:buNone/>
              <a:defRPr sz="1800"/>
            </a:lvl2pPr>
            <a:lvl3pPr indent="-228600" lvl="2" marL="1371600" algn="l">
              <a:lnSpc>
                <a:spcPct val="100000"/>
              </a:lnSpc>
              <a:spcBef>
                <a:spcPts val="300"/>
              </a:spcBef>
              <a:spcAft>
                <a:spcPts val="0"/>
              </a:spcAft>
              <a:buClr>
                <a:srgbClr val="595959"/>
              </a:buClr>
              <a:buSzPts val="1800"/>
              <a:buFont typeface="Questrial"/>
              <a:buNone/>
              <a:defRPr sz="1800"/>
            </a:lvl3pPr>
            <a:lvl4pPr indent="-228600" lvl="3" marL="1828800" algn="l">
              <a:lnSpc>
                <a:spcPct val="100000"/>
              </a:lnSpc>
              <a:spcBef>
                <a:spcPts val="300"/>
              </a:spcBef>
              <a:spcAft>
                <a:spcPts val="0"/>
              </a:spcAft>
              <a:buClr>
                <a:srgbClr val="595959"/>
              </a:buClr>
              <a:buSzPts val="1800"/>
              <a:buFont typeface="Questrial"/>
              <a:buNone/>
              <a:defRPr sz="1800"/>
            </a:lvl4pPr>
            <a:lvl5pPr indent="-228600" lvl="4" marL="2286000" algn="l">
              <a:lnSpc>
                <a:spcPct val="100000"/>
              </a:lnSpc>
              <a:spcBef>
                <a:spcPts val="300"/>
              </a:spcBef>
              <a:spcAft>
                <a:spcPts val="0"/>
              </a:spcAft>
              <a:buClr>
                <a:srgbClr val="595959"/>
              </a:buClr>
              <a:buSzPts val="1800"/>
              <a:buFont typeface="Questrial"/>
              <a:buNone/>
              <a:defRPr sz="18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32" name="Google Shape;32;p6"/>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33" name="Shape 33"/>
        <p:cNvGrpSpPr/>
        <p:nvPr/>
      </p:nvGrpSpPr>
      <p:grpSpPr>
        <a:xfrm>
          <a:off x="0" y="0"/>
          <a:ext cx="0" cy="0"/>
          <a:chOff x="0" y="0"/>
          <a:chExt cx="0" cy="0"/>
        </a:xfrm>
      </p:grpSpPr>
      <p:sp>
        <p:nvSpPr>
          <p:cNvPr id="34" name="Google Shape;34;p7"/>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35" name="Google Shape;35;p7"/>
          <p:cNvSpPr txBox="1"/>
          <p:nvPr>
            <p:ph idx="1" type="body"/>
          </p:nvPr>
        </p:nvSpPr>
        <p:spPr>
          <a:xfrm>
            <a:off x="1120587" y="2017713"/>
            <a:ext cx="3566160" cy="877888"/>
          </a:xfrm>
          <a:prstGeom prst="rect">
            <a:avLst/>
          </a:prstGeom>
          <a:noFill/>
          <a:ln>
            <a:noFill/>
          </a:ln>
        </p:spPr>
        <p:txBody>
          <a:bodyPr anchorCtr="0" anchor="b" bIns="91400" lIns="91400" spcFirstLastPara="1" rIns="91400" wrap="square" tIns="91400">
            <a:noAutofit/>
          </a:bodyPr>
          <a:lstStyle>
            <a:lvl1pPr indent="-228600" lvl="0" marL="457200" algn="l">
              <a:lnSpc>
                <a:spcPct val="100000"/>
              </a:lnSpc>
              <a:spcBef>
                <a:spcPts val="0"/>
              </a:spcBef>
              <a:spcAft>
                <a:spcPts val="0"/>
              </a:spcAft>
              <a:buClr>
                <a:srgbClr val="595959"/>
              </a:buClr>
              <a:buSzPts val="2400"/>
              <a:buFont typeface="Questrial"/>
              <a:buNone/>
              <a:defRPr sz="2400"/>
            </a:lvl1pPr>
            <a:lvl2pPr indent="-228600" lvl="1" marL="914400" algn="l">
              <a:lnSpc>
                <a:spcPct val="100000"/>
              </a:lnSpc>
              <a:spcBef>
                <a:spcPts val="0"/>
              </a:spcBef>
              <a:spcAft>
                <a:spcPts val="0"/>
              </a:spcAft>
              <a:buClr>
                <a:srgbClr val="595959"/>
              </a:buClr>
              <a:buSzPts val="2400"/>
              <a:buFont typeface="Questrial"/>
              <a:buNone/>
              <a:defRPr sz="2400"/>
            </a:lvl2pPr>
            <a:lvl3pPr indent="-228600" lvl="2" marL="1371600" algn="l">
              <a:lnSpc>
                <a:spcPct val="100000"/>
              </a:lnSpc>
              <a:spcBef>
                <a:spcPts val="0"/>
              </a:spcBef>
              <a:spcAft>
                <a:spcPts val="0"/>
              </a:spcAft>
              <a:buClr>
                <a:srgbClr val="595959"/>
              </a:buClr>
              <a:buSzPts val="2400"/>
              <a:buFont typeface="Questrial"/>
              <a:buNone/>
              <a:defRPr sz="2400"/>
            </a:lvl3pPr>
            <a:lvl4pPr indent="-228600" lvl="3" marL="1828800" algn="l">
              <a:lnSpc>
                <a:spcPct val="100000"/>
              </a:lnSpc>
              <a:spcBef>
                <a:spcPts val="0"/>
              </a:spcBef>
              <a:spcAft>
                <a:spcPts val="0"/>
              </a:spcAft>
              <a:buClr>
                <a:srgbClr val="595959"/>
              </a:buClr>
              <a:buSzPts val="2400"/>
              <a:buFont typeface="Questrial"/>
              <a:buNone/>
              <a:defRPr sz="2400"/>
            </a:lvl4pPr>
            <a:lvl5pPr indent="-228600" lvl="4" marL="2286000" algn="l">
              <a:lnSpc>
                <a:spcPct val="100000"/>
              </a:lnSpc>
              <a:spcBef>
                <a:spcPts val="0"/>
              </a:spcBef>
              <a:spcAft>
                <a:spcPts val="0"/>
              </a:spcAft>
              <a:buClr>
                <a:srgbClr val="595959"/>
              </a:buClr>
              <a:buSzPts val="2400"/>
              <a:buFont typeface="Questrial"/>
              <a:buNone/>
              <a:defRPr sz="24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36" name="Google Shape;36;p7"/>
          <p:cNvSpPr txBox="1"/>
          <p:nvPr>
            <p:ph idx="2" type="body"/>
          </p:nvPr>
        </p:nvSpPr>
        <p:spPr>
          <a:xfrm>
            <a:off x="1120587" y="3065927"/>
            <a:ext cx="3566160" cy="3211047"/>
          </a:xfrm>
          <a:prstGeom prst="rect">
            <a:avLst/>
          </a:prstGeom>
          <a:noFill/>
          <a:ln>
            <a:noFill/>
          </a:ln>
        </p:spPr>
        <p:txBody>
          <a:bodyPr anchorCtr="0" anchor="t" bIns="91400" lIns="91400" spcFirstLastPara="1" rIns="91400" wrap="square" tIns="91400">
            <a:noAutofit/>
          </a:bodyPr>
          <a:lstStyle>
            <a:lvl1pPr indent="-342900" lvl="0" marL="457200" algn="l">
              <a:lnSpc>
                <a:spcPct val="100000"/>
              </a:lnSpc>
              <a:spcBef>
                <a:spcPts val="2000"/>
              </a:spcBef>
              <a:spcAft>
                <a:spcPts val="0"/>
              </a:spcAft>
              <a:buSzPts val="1800"/>
              <a:buChar char="⬜"/>
              <a:defRPr/>
            </a:lvl1pPr>
            <a:lvl2pPr indent="-342900" lvl="1" marL="914400" algn="l">
              <a:lnSpc>
                <a:spcPct val="100000"/>
              </a:lnSpc>
              <a:spcBef>
                <a:spcPts val="2000"/>
              </a:spcBef>
              <a:spcAft>
                <a:spcPts val="0"/>
              </a:spcAft>
              <a:buSzPts val="1800"/>
              <a:buChar char="⬜"/>
              <a:defRPr/>
            </a:lvl2pPr>
            <a:lvl3pPr indent="-342900" lvl="2" marL="1371600" algn="l">
              <a:lnSpc>
                <a:spcPct val="100000"/>
              </a:lnSpc>
              <a:spcBef>
                <a:spcPts val="2000"/>
              </a:spcBef>
              <a:spcAft>
                <a:spcPts val="0"/>
              </a:spcAft>
              <a:buSzPts val="1800"/>
              <a:buChar char="⬜"/>
              <a:defRPr/>
            </a:lvl3pPr>
            <a:lvl4pPr indent="-342900" lvl="3" marL="1828800" algn="l">
              <a:lnSpc>
                <a:spcPct val="100000"/>
              </a:lnSpc>
              <a:spcBef>
                <a:spcPts val="2000"/>
              </a:spcBef>
              <a:spcAft>
                <a:spcPts val="0"/>
              </a:spcAft>
              <a:buSzPts val="1800"/>
              <a:buChar char="⬜"/>
              <a:defRPr/>
            </a:lvl4pPr>
            <a:lvl5pPr indent="-342900" lvl="4" marL="2286000" algn="l">
              <a:lnSpc>
                <a:spcPct val="100000"/>
              </a:lnSpc>
              <a:spcBef>
                <a:spcPts val="2000"/>
              </a:spcBef>
              <a:spcAft>
                <a:spcPts val="0"/>
              </a:spcAft>
              <a:buSzPts val="1800"/>
              <a:buChar char="⬜"/>
              <a:defRPr/>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37" name="Google Shape;37;p7"/>
          <p:cNvSpPr txBox="1"/>
          <p:nvPr>
            <p:ph idx="3" type="body"/>
          </p:nvPr>
        </p:nvSpPr>
        <p:spPr>
          <a:xfrm>
            <a:off x="5147533" y="2017713"/>
            <a:ext cx="3566160" cy="877888"/>
          </a:xfrm>
          <a:prstGeom prst="rect">
            <a:avLst/>
          </a:prstGeom>
          <a:noFill/>
          <a:ln>
            <a:noFill/>
          </a:ln>
        </p:spPr>
        <p:txBody>
          <a:bodyPr anchorCtr="0" anchor="b" bIns="91400" lIns="91400" spcFirstLastPara="1" rIns="91400" wrap="square" tIns="91400">
            <a:noAutofit/>
          </a:bodyPr>
          <a:lstStyle>
            <a:lvl1pPr indent="-342900" lvl="0" marL="457200" algn="l">
              <a:lnSpc>
                <a:spcPct val="100000"/>
              </a:lnSpc>
              <a:spcBef>
                <a:spcPts val="2000"/>
              </a:spcBef>
              <a:spcAft>
                <a:spcPts val="0"/>
              </a:spcAft>
              <a:buSzPts val="1800"/>
              <a:buChar char="⬜"/>
              <a:defRPr/>
            </a:lvl1pPr>
            <a:lvl2pPr indent="-342900" lvl="1" marL="914400" algn="l">
              <a:lnSpc>
                <a:spcPct val="100000"/>
              </a:lnSpc>
              <a:spcBef>
                <a:spcPts val="2000"/>
              </a:spcBef>
              <a:spcAft>
                <a:spcPts val="0"/>
              </a:spcAft>
              <a:buSzPts val="1800"/>
              <a:buChar char="⬜"/>
              <a:defRPr/>
            </a:lvl2pPr>
            <a:lvl3pPr indent="-342900" lvl="2" marL="1371600" algn="l">
              <a:lnSpc>
                <a:spcPct val="100000"/>
              </a:lnSpc>
              <a:spcBef>
                <a:spcPts val="2000"/>
              </a:spcBef>
              <a:spcAft>
                <a:spcPts val="0"/>
              </a:spcAft>
              <a:buSzPts val="1800"/>
              <a:buChar char="⬜"/>
              <a:defRPr/>
            </a:lvl3pPr>
            <a:lvl4pPr indent="-342900" lvl="3" marL="1828800" algn="l">
              <a:lnSpc>
                <a:spcPct val="100000"/>
              </a:lnSpc>
              <a:spcBef>
                <a:spcPts val="2000"/>
              </a:spcBef>
              <a:spcAft>
                <a:spcPts val="0"/>
              </a:spcAft>
              <a:buSzPts val="1800"/>
              <a:buChar char="⬜"/>
              <a:defRPr/>
            </a:lvl4pPr>
            <a:lvl5pPr indent="-342900" lvl="4" marL="2286000" algn="l">
              <a:lnSpc>
                <a:spcPct val="100000"/>
              </a:lnSpc>
              <a:spcBef>
                <a:spcPts val="2000"/>
              </a:spcBef>
              <a:spcAft>
                <a:spcPts val="0"/>
              </a:spcAft>
              <a:buSzPts val="1800"/>
              <a:buChar char="⬜"/>
              <a:defRPr/>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38" name="Google Shape;38;p7"/>
          <p:cNvSpPr txBox="1"/>
          <p:nvPr>
            <p:ph idx="4" type="body"/>
          </p:nvPr>
        </p:nvSpPr>
        <p:spPr>
          <a:xfrm>
            <a:off x="5147533" y="3065927"/>
            <a:ext cx="3566160" cy="3211047"/>
          </a:xfrm>
          <a:prstGeom prst="rect">
            <a:avLst/>
          </a:prstGeom>
          <a:noFill/>
          <a:ln>
            <a:noFill/>
          </a:ln>
        </p:spPr>
        <p:txBody>
          <a:bodyPr anchorCtr="0" anchor="t" bIns="91400" lIns="91400" spcFirstLastPara="1" rIns="91400" wrap="square" tIns="91400">
            <a:noAutofit/>
          </a:bodyPr>
          <a:lstStyle>
            <a:lvl1pPr indent="-342900" lvl="0" marL="457200" algn="l">
              <a:lnSpc>
                <a:spcPct val="100000"/>
              </a:lnSpc>
              <a:spcBef>
                <a:spcPts val="2000"/>
              </a:spcBef>
              <a:spcAft>
                <a:spcPts val="0"/>
              </a:spcAft>
              <a:buSzPts val="1800"/>
              <a:buChar char="⬜"/>
              <a:defRPr/>
            </a:lvl1pPr>
            <a:lvl2pPr indent="-342900" lvl="1" marL="914400" algn="l">
              <a:lnSpc>
                <a:spcPct val="100000"/>
              </a:lnSpc>
              <a:spcBef>
                <a:spcPts val="2000"/>
              </a:spcBef>
              <a:spcAft>
                <a:spcPts val="0"/>
              </a:spcAft>
              <a:buSzPts val="1800"/>
              <a:buChar char="⬜"/>
              <a:defRPr/>
            </a:lvl2pPr>
            <a:lvl3pPr indent="-342900" lvl="2" marL="1371600" algn="l">
              <a:lnSpc>
                <a:spcPct val="100000"/>
              </a:lnSpc>
              <a:spcBef>
                <a:spcPts val="2000"/>
              </a:spcBef>
              <a:spcAft>
                <a:spcPts val="0"/>
              </a:spcAft>
              <a:buSzPts val="1800"/>
              <a:buChar char="⬜"/>
              <a:defRPr/>
            </a:lvl3pPr>
            <a:lvl4pPr indent="-342900" lvl="3" marL="1828800" algn="l">
              <a:lnSpc>
                <a:spcPct val="100000"/>
              </a:lnSpc>
              <a:spcBef>
                <a:spcPts val="2000"/>
              </a:spcBef>
              <a:spcAft>
                <a:spcPts val="0"/>
              </a:spcAft>
              <a:buSzPts val="1800"/>
              <a:buChar char="⬜"/>
              <a:defRPr/>
            </a:lvl4pPr>
            <a:lvl5pPr indent="-342900" lvl="4" marL="2286000" algn="l">
              <a:lnSpc>
                <a:spcPct val="100000"/>
              </a:lnSpc>
              <a:spcBef>
                <a:spcPts val="2000"/>
              </a:spcBef>
              <a:spcAft>
                <a:spcPts val="0"/>
              </a:spcAft>
              <a:buSzPts val="1800"/>
              <a:buChar char="⬜"/>
              <a:defRPr/>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cxnSp>
        <p:nvCxnSpPr>
          <p:cNvPr id="39" name="Google Shape;39;p7"/>
          <p:cNvCxnSpPr/>
          <p:nvPr/>
        </p:nvCxnSpPr>
        <p:spPr>
          <a:xfrm>
            <a:off x="1212027" y="2904564"/>
            <a:ext cx="3383281" cy="1589"/>
          </a:xfrm>
          <a:prstGeom prst="straightConnector1">
            <a:avLst/>
          </a:prstGeom>
          <a:noFill/>
          <a:ln cap="flat" cmpd="sng" w="38100">
            <a:solidFill>
              <a:srgbClr val="D5D9CC"/>
            </a:solidFill>
            <a:prstDash val="solid"/>
            <a:round/>
            <a:headEnd len="sm" w="sm" type="none"/>
            <a:tailEnd len="sm" w="sm" type="none"/>
          </a:ln>
        </p:spPr>
      </p:cxnSp>
      <p:cxnSp>
        <p:nvCxnSpPr>
          <p:cNvPr id="40" name="Google Shape;40;p7"/>
          <p:cNvCxnSpPr/>
          <p:nvPr/>
        </p:nvCxnSpPr>
        <p:spPr>
          <a:xfrm>
            <a:off x="5238973" y="2904564"/>
            <a:ext cx="3383280" cy="1589"/>
          </a:xfrm>
          <a:prstGeom prst="straightConnector1">
            <a:avLst/>
          </a:prstGeom>
          <a:noFill/>
          <a:ln cap="flat" cmpd="sng" w="38100">
            <a:solidFill>
              <a:srgbClr val="D5D9CC"/>
            </a:solidFill>
            <a:prstDash val="solid"/>
            <a:round/>
            <a:headEnd len="sm" w="sm" type="none"/>
            <a:tailEnd len="sm" w="sm" type="none"/>
          </a:ln>
        </p:spPr>
      </p:cxnSp>
      <p:cxnSp>
        <p:nvCxnSpPr>
          <p:cNvPr id="41" name="Google Shape;41;p7"/>
          <p:cNvCxnSpPr/>
          <p:nvPr/>
        </p:nvCxnSpPr>
        <p:spPr>
          <a:xfrm>
            <a:off x="1212027" y="2904564"/>
            <a:ext cx="3383281" cy="1589"/>
          </a:xfrm>
          <a:prstGeom prst="straightConnector1">
            <a:avLst/>
          </a:prstGeom>
          <a:noFill/>
          <a:ln cap="flat" cmpd="sng" w="38100">
            <a:solidFill>
              <a:srgbClr val="D5D9CC"/>
            </a:solidFill>
            <a:prstDash val="solid"/>
            <a:round/>
            <a:headEnd len="sm" w="sm" type="none"/>
            <a:tailEnd len="sm" w="sm" type="none"/>
          </a:ln>
        </p:spPr>
      </p:cxnSp>
      <p:cxnSp>
        <p:nvCxnSpPr>
          <p:cNvPr id="42" name="Google Shape;42;p7"/>
          <p:cNvCxnSpPr/>
          <p:nvPr/>
        </p:nvCxnSpPr>
        <p:spPr>
          <a:xfrm>
            <a:off x="5238973" y="2904564"/>
            <a:ext cx="3383280" cy="1589"/>
          </a:xfrm>
          <a:prstGeom prst="straightConnector1">
            <a:avLst/>
          </a:prstGeom>
          <a:noFill/>
          <a:ln cap="flat" cmpd="sng" w="38100">
            <a:solidFill>
              <a:srgbClr val="D5D9CC"/>
            </a:solidFill>
            <a:prstDash val="solid"/>
            <a:round/>
            <a:headEnd len="sm" w="sm" type="none"/>
            <a:tailEnd len="sm" w="sm" type="none"/>
          </a:ln>
        </p:spPr>
      </p:cxnSp>
      <p:cxnSp>
        <p:nvCxnSpPr>
          <p:cNvPr id="43" name="Google Shape;43;p7"/>
          <p:cNvCxnSpPr/>
          <p:nvPr/>
        </p:nvCxnSpPr>
        <p:spPr>
          <a:xfrm>
            <a:off x="1212027" y="2904564"/>
            <a:ext cx="3383281" cy="1589"/>
          </a:xfrm>
          <a:prstGeom prst="straightConnector1">
            <a:avLst/>
          </a:prstGeom>
          <a:noFill/>
          <a:ln cap="flat" cmpd="sng" w="38100">
            <a:solidFill>
              <a:srgbClr val="D5D9CC"/>
            </a:solidFill>
            <a:prstDash val="solid"/>
            <a:round/>
            <a:headEnd len="sm" w="sm" type="none"/>
            <a:tailEnd len="sm" w="sm" type="none"/>
          </a:ln>
        </p:spPr>
      </p:cxnSp>
      <p:cxnSp>
        <p:nvCxnSpPr>
          <p:cNvPr id="44" name="Google Shape;44;p7"/>
          <p:cNvCxnSpPr/>
          <p:nvPr/>
        </p:nvCxnSpPr>
        <p:spPr>
          <a:xfrm>
            <a:off x="5238973" y="2904564"/>
            <a:ext cx="3383280" cy="1589"/>
          </a:xfrm>
          <a:prstGeom prst="straightConnector1">
            <a:avLst/>
          </a:prstGeom>
          <a:noFill/>
          <a:ln cap="flat" cmpd="sng" w="38100">
            <a:solidFill>
              <a:srgbClr val="D5D9CC"/>
            </a:solidFill>
            <a:prstDash val="solid"/>
            <a:round/>
            <a:headEnd len="sm" w="sm" type="none"/>
            <a:tailEnd len="sm" w="sm" type="none"/>
          </a:ln>
        </p:spPr>
      </p:cxnSp>
      <p:sp>
        <p:nvSpPr>
          <p:cNvPr id="45" name="Google Shape;45;p7"/>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46" name="Shape 46"/>
        <p:cNvGrpSpPr/>
        <p:nvPr/>
      </p:nvGrpSpPr>
      <p:grpSpPr>
        <a:xfrm>
          <a:off x="0" y="0"/>
          <a:ext cx="0" cy="0"/>
          <a:chOff x="0" y="0"/>
          <a:chExt cx="0" cy="0"/>
        </a:xfrm>
      </p:grpSpPr>
      <p:sp>
        <p:nvSpPr>
          <p:cNvPr id="47" name="Google Shape;47;p8"/>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p:cSld name="Content with Caption">
    <p:spTree>
      <p:nvGrpSpPr>
        <p:cNvPr id="48" name="Shape 48"/>
        <p:cNvGrpSpPr/>
        <p:nvPr/>
      </p:nvGrpSpPr>
      <p:grpSpPr>
        <a:xfrm>
          <a:off x="0" y="0"/>
          <a:ext cx="0" cy="0"/>
          <a:chOff x="0" y="0"/>
          <a:chExt cx="0" cy="0"/>
        </a:xfrm>
      </p:grpSpPr>
      <p:sp>
        <p:nvSpPr>
          <p:cNvPr id="49" name="Google Shape;49;p9"/>
          <p:cNvSpPr txBox="1"/>
          <p:nvPr>
            <p:ph type="title"/>
          </p:nvPr>
        </p:nvSpPr>
        <p:spPr>
          <a:xfrm>
            <a:off x="0" y="1124711"/>
            <a:ext cx="8915400" cy="914401"/>
          </a:xfrm>
          <a:prstGeom prst="rect">
            <a:avLst/>
          </a:prstGeom>
          <a:solidFill>
            <a:srgbClr val="333333"/>
          </a:solid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0" name="Google Shape;50;p9"/>
          <p:cNvSpPr txBox="1"/>
          <p:nvPr>
            <p:ph idx="1" type="body"/>
          </p:nvPr>
        </p:nvSpPr>
        <p:spPr>
          <a:xfrm>
            <a:off x="5147533" y="2590800"/>
            <a:ext cx="3566160" cy="3686174"/>
          </a:xfrm>
          <a:prstGeom prst="rect">
            <a:avLst/>
          </a:prstGeom>
          <a:noFill/>
          <a:ln>
            <a:noFill/>
          </a:ln>
        </p:spPr>
        <p:txBody>
          <a:bodyPr anchorCtr="0" anchor="t" bIns="91400" lIns="91400" spcFirstLastPara="1" rIns="91400" wrap="square" tIns="91400">
            <a:noAutofit/>
          </a:bodyPr>
          <a:lstStyle>
            <a:lvl1pPr indent="-342900" lvl="0" marL="457200" algn="l">
              <a:lnSpc>
                <a:spcPct val="100000"/>
              </a:lnSpc>
              <a:spcBef>
                <a:spcPts val="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51" name="Google Shape;51;p9"/>
          <p:cNvSpPr txBox="1"/>
          <p:nvPr>
            <p:ph idx="2" type="body"/>
          </p:nvPr>
        </p:nvSpPr>
        <p:spPr>
          <a:xfrm>
            <a:off x="900951" y="2039110"/>
            <a:ext cx="3566160" cy="4224528"/>
          </a:xfrm>
          <a:prstGeom prst="rect">
            <a:avLst/>
          </a:prstGeom>
          <a:solidFill>
            <a:srgbClr val="E3E5DC"/>
          </a:solidFill>
          <a:ln>
            <a:noFill/>
          </a:ln>
        </p:spPr>
        <p:txBody>
          <a:bodyPr anchorCtr="0" anchor="t" bIns="91400" lIns="91400" spcFirstLastPara="1" rIns="91400" wrap="square" tIns="91400">
            <a:noAutofit/>
          </a:bodyPr>
          <a:lstStyle>
            <a:lvl1pPr indent="-342900" lvl="0" marL="457200" algn="l">
              <a:lnSpc>
                <a:spcPct val="100000"/>
              </a:lnSpc>
              <a:spcBef>
                <a:spcPts val="2000"/>
              </a:spcBef>
              <a:spcAft>
                <a:spcPts val="0"/>
              </a:spcAft>
              <a:buSzPts val="1800"/>
              <a:buChar char="⬜"/>
              <a:defRPr/>
            </a:lvl1pPr>
            <a:lvl2pPr indent="-342900" lvl="1" marL="914400" algn="l">
              <a:lnSpc>
                <a:spcPct val="100000"/>
              </a:lnSpc>
              <a:spcBef>
                <a:spcPts val="2000"/>
              </a:spcBef>
              <a:spcAft>
                <a:spcPts val="0"/>
              </a:spcAft>
              <a:buSzPts val="1800"/>
              <a:buChar char="⬜"/>
              <a:defRPr/>
            </a:lvl2pPr>
            <a:lvl3pPr indent="-342900" lvl="2" marL="1371600" algn="l">
              <a:lnSpc>
                <a:spcPct val="100000"/>
              </a:lnSpc>
              <a:spcBef>
                <a:spcPts val="2000"/>
              </a:spcBef>
              <a:spcAft>
                <a:spcPts val="0"/>
              </a:spcAft>
              <a:buSzPts val="1800"/>
              <a:buChar char="⬜"/>
              <a:defRPr/>
            </a:lvl3pPr>
            <a:lvl4pPr indent="-342900" lvl="3" marL="1828800" algn="l">
              <a:lnSpc>
                <a:spcPct val="100000"/>
              </a:lnSpc>
              <a:spcBef>
                <a:spcPts val="2000"/>
              </a:spcBef>
              <a:spcAft>
                <a:spcPts val="0"/>
              </a:spcAft>
              <a:buSzPts val="1800"/>
              <a:buChar char="⬜"/>
              <a:defRPr/>
            </a:lvl4pPr>
            <a:lvl5pPr indent="-342900" lvl="4" marL="2286000" algn="l">
              <a:lnSpc>
                <a:spcPct val="100000"/>
              </a:lnSpc>
              <a:spcBef>
                <a:spcPts val="2000"/>
              </a:spcBef>
              <a:spcAft>
                <a:spcPts val="0"/>
              </a:spcAft>
              <a:buSzPts val="1800"/>
              <a:buChar char="⬜"/>
              <a:defRPr/>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52" name="Google Shape;52;p9"/>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p:cSld name="Picture with Caption">
    <p:spTree>
      <p:nvGrpSpPr>
        <p:cNvPr id="53" name="Shape 53"/>
        <p:cNvGrpSpPr/>
        <p:nvPr/>
      </p:nvGrpSpPr>
      <p:grpSpPr>
        <a:xfrm>
          <a:off x="0" y="0"/>
          <a:ext cx="0" cy="0"/>
          <a:chOff x="0" y="0"/>
          <a:chExt cx="0" cy="0"/>
        </a:xfrm>
      </p:grpSpPr>
      <p:sp>
        <p:nvSpPr>
          <p:cNvPr id="54" name="Google Shape;54;p10"/>
          <p:cNvSpPr txBox="1"/>
          <p:nvPr>
            <p:ph type="title"/>
          </p:nvPr>
        </p:nvSpPr>
        <p:spPr>
          <a:xfrm>
            <a:off x="0" y="1124711"/>
            <a:ext cx="8915400" cy="914401"/>
          </a:xfrm>
          <a:prstGeom prst="rect">
            <a:avLst/>
          </a:prstGeom>
          <a:solidFill>
            <a:srgbClr val="333333"/>
          </a:solidFill>
          <a:ln>
            <a:noFill/>
          </a:ln>
        </p:spPr>
        <p:txBody>
          <a:bodyPr anchorCtr="0" anchor="ctr" bIns="91400" lIns="91400" spcFirstLastPara="1" rIns="91400" wrap="square" tIns="91400">
            <a:no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5" name="Google Shape;55;p10"/>
          <p:cNvSpPr/>
          <p:nvPr>
            <p:ph idx="2" type="pic"/>
          </p:nvPr>
        </p:nvSpPr>
        <p:spPr>
          <a:xfrm>
            <a:off x="5487987" y="2048255"/>
            <a:ext cx="3427413" cy="420624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lvl="1"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lvl="2"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lvl="3"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lvl="4"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lvl="5"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lvl="6"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lvl="7"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lvl="8"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56" name="Google Shape;56;p10"/>
          <p:cNvSpPr txBox="1"/>
          <p:nvPr>
            <p:ph idx="1" type="body"/>
          </p:nvPr>
        </p:nvSpPr>
        <p:spPr>
          <a:xfrm>
            <a:off x="914400" y="2039111"/>
            <a:ext cx="4572000" cy="4224528"/>
          </a:xfrm>
          <a:prstGeom prst="rect">
            <a:avLst/>
          </a:prstGeom>
          <a:solidFill>
            <a:srgbClr val="E3E5DC"/>
          </a:solidFill>
          <a:ln>
            <a:noFill/>
          </a:ln>
        </p:spPr>
        <p:txBody>
          <a:bodyPr anchorCtr="0" anchor="t" bIns="91400" lIns="91400" spcFirstLastPara="1" rIns="91400" wrap="square" tIns="91400">
            <a:noAutofit/>
          </a:bodyPr>
          <a:lstStyle>
            <a:lvl1pPr indent="-228600" lvl="0" marL="457200" algn="l">
              <a:lnSpc>
                <a:spcPct val="100000"/>
              </a:lnSpc>
              <a:spcBef>
                <a:spcPts val="0"/>
              </a:spcBef>
              <a:spcAft>
                <a:spcPts val="0"/>
              </a:spcAft>
              <a:buClr>
                <a:srgbClr val="595959"/>
              </a:buClr>
              <a:buSzPts val="1800"/>
              <a:buFont typeface="Questrial"/>
              <a:buNone/>
              <a:defRPr sz="1800"/>
            </a:lvl1pPr>
            <a:lvl2pPr indent="-228600" lvl="1" marL="914400" algn="l">
              <a:lnSpc>
                <a:spcPct val="100000"/>
              </a:lnSpc>
              <a:spcBef>
                <a:spcPts val="0"/>
              </a:spcBef>
              <a:spcAft>
                <a:spcPts val="0"/>
              </a:spcAft>
              <a:buClr>
                <a:srgbClr val="595959"/>
              </a:buClr>
              <a:buSzPts val="1800"/>
              <a:buFont typeface="Questrial"/>
              <a:buNone/>
              <a:defRPr sz="1800"/>
            </a:lvl2pPr>
            <a:lvl3pPr indent="-228600" lvl="2" marL="1371600" algn="l">
              <a:lnSpc>
                <a:spcPct val="100000"/>
              </a:lnSpc>
              <a:spcBef>
                <a:spcPts val="0"/>
              </a:spcBef>
              <a:spcAft>
                <a:spcPts val="0"/>
              </a:spcAft>
              <a:buClr>
                <a:srgbClr val="595959"/>
              </a:buClr>
              <a:buSzPts val="1800"/>
              <a:buFont typeface="Questrial"/>
              <a:buNone/>
              <a:defRPr sz="1800"/>
            </a:lvl3pPr>
            <a:lvl4pPr indent="-228600" lvl="3" marL="1828800" algn="l">
              <a:lnSpc>
                <a:spcPct val="100000"/>
              </a:lnSpc>
              <a:spcBef>
                <a:spcPts val="0"/>
              </a:spcBef>
              <a:spcAft>
                <a:spcPts val="0"/>
              </a:spcAft>
              <a:buClr>
                <a:srgbClr val="595959"/>
              </a:buClr>
              <a:buSzPts val="1800"/>
              <a:buFont typeface="Questrial"/>
              <a:buNone/>
              <a:defRPr sz="1800"/>
            </a:lvl4pPr>
            <a:lvl5pPr indent="-228600" lvl="4" marL="2286000" algn="l">
              <a:lnSpc>
                <a:spcPct val="100000"/>
              </a:lnSpc>
              <a:spcBef>
                <a:spcPts val="0"/>
              </a:spcBef>
              <a:spcAft>
                <a:spcPts val="0"/>
              </a:spcAft>
              <a:buClr>
                <a:srgbClr val="595959"/>
              </a:buClr>
              <a:buSzPts val="1800"/>
              <a:buFont typeface="Questrial"/>
              <a:buNone/>
              <a:defRPr sz="1800"/>
            </a:lvl5pPr>
            <a:lvl6pPr indent="-342900" lvl="5" marL="2743200" algn="l">
              <a:lnSpc>
                <a:spcPct val="100000"/>
              </a:lnSpc>
              <a:spcBef>
                <a:spcPts val="2000"/>
              </a:spcBef>
              <a:spcAft>
                <a:spcPts val="0"/>
              </a:spcAft>
              <a:buSzPts val="1800"/>
              <a:buChar char="•"/>
              <a:defRPr/>
            </a:lvl6pPr>
            <a:lvl7pPr indent="-342900" lvl="6" marL="3200400" algn="l">
              <a:lnSpc>
                <a:spcPct val="100000"/>
              </a:lnSpc>
              <a:spcBef>
                <a:spcPts val="2000"/>
              </a:spcBef>
              <a:spcAft>
                <a:spcPts val="0"/>
              </a:spcAft>
              <a:buSzPts val="1800"/>
              <a:buChar char="•"/>
              <a:defRPr/>
            </a:lvl7pPr>
            <a:lvl8pPr indent="-342900" lvl="7" marL="3657600" algn="l">
              <a:lnSpc>
                <a:spcPct val="100000"/>
              </a:lnSpc>
              <a:spcBef>
                <a:spcPts val="2000"/>
              </a:spcBef>
              <a:spcAft>
                <a:spcPts val="0"/>
              </a:spcAft>
              <a:buSzPts val="1800"/>
              <a:buChar char="•"/>
              <a:defRPr/>
            </a:lvl8pPr>
            <a:lvl9pPr indent="-342900" lvl="8" marL="4114800" algn="l">
              <a:lnSpc>
                <a:spcPct val="100000"/>
              </a:lnSpc>
              <a:spcBef>
                <a:spcPts val="2000"/>
              </a:spcBef>
              <a:spcAft>
                <a:spcPts val="0"/>
              </a:spcAft>
              <a:buSzPts val="1800"/>
              <a:buChar char="•"/>
              <a:defRPr/>
            </a:lvl9pPr>
          </a:lstStyle>
          <a:p/>
        </p:txBody>
      </p:sp>
      <p:sp>
        <p:nvSpPr>
          <p:cNvPr id="57" name="Google Shape;57;p10"/>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algn="ctr">
              <a:lnSpc>
                <a:spcPct val="100000"/>
              </a:lnSpc>
              <a:spcBef>
                <a:spcPts val="0"/>
              </a:spcBef>
              <a:spcAft>
                <a:spcPts val="0"/>
              </a:spcAft>
              <a:buClr>
                <a:srgbClr val="595959"/>
              </a:buClr>
              <a:buSzPts val="800"/>
              <a:buFont typeface="Questrial"/>
              <a:buNone/>
              <a:defRPr/>
            </a:lvl1pPr>
            <a:lvl2pPr indent="0" lvl="1" marL="0" algn="ctr">
              <a:lnSpc>
                <a:spcPct val="100000"/>
              </a:lnSpc>
              <a:spcBef>
                <a:spcPts val="0"/>
              </a:spcBef>
              <a:spcAft>
                <a:spcPts val="0"/>
              </a:spcAft>
              <a:buClr>
                <a:srgbClr val="595959"/>
              </a:buClr>
              <a:buSzPts val="800"/>
              <a:buFont typeface="Questrial"/>
              <a:buNone/>
              <a:defRPr/>
            </a:lvl2pPr>
            <a:lvl3pPr indent="0" lvl="2" marL="0" algn="ctr">
              <a:lnSpc>
                <a:spcPct val="100000"/>
              </a:lnSpc>
              <a:spcBef>
                <a:spcPts val="0"/>
              </a:spcBef>
              <a:spcAft>
                <a:spcPts val="0"/>
              </a:spcAft>
              <a:buClr>
                <a:srgbClr val="595959"/>
              </a:buClr>
              <a:buSzPts val="800"/>
              <a:buFont typeface="Questrial"/>
              <a:buNone/>
              <a:defRPr/>
            </a:lvl3pPr>
            <a:lvl4pPr indent="0" lvl="3" marL="0" algn="ctr">
              <a:lnSpc>
                <a:spcPct val="100000"/>
              </a:lnSpc>
              <a:spcBef>
                <a:spcPts val="0"/>
              </a:spcBef>
              <a:spcAft>
                <a:spcPts val="0"/>
              </a:spcAft>
              <a:buClr>
                <a:srgbClr val="595959"/>
              </a:buClr>
              <a:buSzPts val="800"/>
              <a:buFont typeface="Questrial"/>
              <a:buNone/>
              <a:defRPr/>
            </a:lvl4pPr>
            <a:lvl5pPr indent="0" lvl="4" marL="0" algn="ctr">
              <a:lnSpc>
                <a:spcPct val="100000"/>
              </a:lnSpc>
              <a:spcBef>
                <a:spcPts val="0"/>
              </a:spcBef>
              <a:spcAft>
                <a:spcPts val="0"/>
              </a:spcAft>
              <a:buClr>
                <a:srgbClr val="595959"/>
              </a:buClr>
              <a:buSzPts val="800"/>
              <a:buFont typeface="Questrial"/>
              <a:buNone/>
              <a:defRPr/>
            </a:lvl5pPr>
            <a:lvl6pPr indent="0" lvl="5" marL="0" algn="ctr">
              <a:lnSpc>
                <a:spcPct val="100000"/>
              </a:lnSpc>
              <a:spcBef>
                <a:spcPts val="0"/>
              </a:spcBef>
              <a:spcAft>
                <a:spcPts val="0"/>
              </a:spcAft>
              <a:buClr>
                <a:srgbClr val="595959"/>
              </a:buClr>
              <a:buSzPts val="800"/>
              <a:buFont typeface="Questrial"/>
              <a:buNone/>
              <a:defRPr/>
            </a:lvl6pPr>
            <a:lvl7pPr indent="0" lvl="6" marL="0" algn="ctr">
              <a:lnSpc>
                <a:spcPct val="100000"/>
              </a:lnSpc>
              <a:spcBef>
                <a:spcPts val="0"/>
              </a:spcBef>
              <a:spcAft>
                <a:spcPts val="0"/>
              </a:spcAft>
              <a:buClr>
                <a:srgbClr val="595959"/>
              </a:buClr>
              <a:buSzPts val="800"/>
              <a:buFont typeface="Questrial"/>
              <a:buNone/>
              <a:defRPr/>
            </a:lvl7pPr>
            <a:lvl8pPr indent="0" lvl="7" marL="0" algn="ctr">
              <a:lnSpc>
                <a:spcPct val="100000"/>
              </a:lnSpc>
              <a:spcBef>
                <a:spcPts val="0"/>
              </a:spcBef>
              <a:spcAft>
                <a:spcPts val="0"/>
              </a:spcAft>
              <a:buClr>
                <a:srgbClr val="595959"/>
              </a:buClr>
              <a:buSzPts val="800"/>
              <a:buFont typeface="Questrial"/>
              <a:buNone/>
              <a:defRPr/>
            </a:lvl8pPr>
            <a:lvl9pPr indent="0" lvl="8" marL="0" algn="ctr">
              <a:lnSpc>
                <a:spcPct val="100000"/>
              </a:lnSpc>
              <a:spcBef>
                <a:spcPts val="0"/>
              </a:spcBef>
              <a:spcAft>
                <a:spcPts val="0"/>
              </a:spcAft>
              <a:buClr>
                <a:srgbClr val="595959"/>
              </a:buClr>
              <a:buSzPts val="800"/>
              <a:buFont typeface="Questrial"/>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p:nvPr/>
        </p:nvSpPr>
        <p:spPr>
          <a:xfrm>
            <a:off x="914399" y="-1"/>
            <a:ext cx="7999415" cy="182881"/>
          </a:xfrm>
          <a:prstGeom prst="rect">
            <a:avLst/>
          </a:prstGeom>
          <a:solidFill>
            <a:srgbClr val="D5D9C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Questrial"/>
              <a:buNone/>
            </a:pPr>
            <a:r>
              <a:t/>
            </a:r>
            <a:endParaRPr b="0" i="0" sz="1400" u="none" cap="none" strike="noStrike">
              <a:solidFill>
                <a:srgbClr val="000000"/>
              </a:solidFill>
              <a:latin typeface="Arial"/>
              <a:ea typeface="Arial"/>
              <a:cs typeface="Arial"/>
              <a:sym typeface="Arial"/>
            </a:endParaRPr>
          </a:p>
        </p:txBody>
      </p:sp>
      <p:sp>
        <p:nvSpPr>
          <p:cNvPr id="7" name="Google Shape;7;p1"/>
          <p:cNvSpPr/>
          <p:nvPr/>
        </p:nvSpPr>
        <p:spPr>
          <a:xfrm>
            <a:off x="914399" y="6675119"/>
            <a:ext cx="7999415" cy="182880"/>
          </a:xfrm>
          <a:prstGeom prst="rect">
            <a:avLst/>
          </a:prstGeom>
          <a:solidFill>
            <a:srgbClr val="E3E5DC"/>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Questrial"/>
              <a:buNone/>
            </a:pPr>
            <a:r>
              <a:t/>
            </a:r>
            <a:endParaRPr b="0" i="0" sz="1400" u="none" cap="none" strike="noStrike">
              <a:solidFill>
                <a:srgbClr val="000000"/>
              </a:solidFill>
              <a:latin typeface="Arial"/>
              <a:ea typeface="Arial"/>
              <a:cs typeface="Arial"/>
              <a:sym typeface="Arial"/>
            </a:endParaRPr>
          </a:p>
        </p:txBody>
      </p:sp>
      <p:sp>
        <p:nvSpPr>
          <p:cNvPr id="8" name="Google Shape;8;p1"/>
          <p:cNvSpPr txBox="1"/>
          <p:nvPr>
            <p:ph type="title"/>
          </p:nvPr>
        </p:nvSpPr>
        <p:spPr>
          <a:xfrm>
            <a:off x="457200" y="274637"/>
            <a:ext cx="8229600" cy="1143001"/>
          </a:xfrm>
          <a:prstGeom prst="rect">
            <a:avLst/>
          </a:prstGeom>
          <a:solidFill>
            <a:srgbClr val="333333"/>
          </a:solidFill>
          <a:ln>
            <a:noFill/>
          </a:ln>
        </p:spPr>
        <p:txBody>
          <a:bodyPr anchorCtr="0" anchor="ctr" bIns="91400" lIns="91400" spcFirstLastPara="1" rIns="91400" wrap="square" tIns="91400">
            <a:noAutofit/>
          </a:bodyPr>
          <a:lstStyle>
            <a:lvl1pPr lvl="0"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1pPr>
            <a:lvl2pPr lvl="1"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2pPr>
            <a:lvl3pPr lvl="2"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3pPr>
            <a:lvl4pPr lvl="3"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4pPr>
            <a:lvl5pPr lvl="4"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5pPr>
            <a:lvl6pPr lvl="5"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6pPr>
            <a:lvl7pPr lvl="6"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7pPr>
            <a:lvl8pPr lvl="7"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8pPr>
            <a:lvl9pPr lvl="8" marR="0" rtl="0" algn="l">
              <a:lnSpc>
                <a:spcPct val="100000"/>
              </a:lnSpc>
              <a:spcBef>
                <a:spcPts val="0"/>
              </a:spcBef>
              <a:spcAft>
                <a:spcPts val="0"/>
              </a:spcAft>
              <a:buClr>
                <a:srgbClr val="FFFFFF"/>
              </a:buClr>
              <a:buSzPts val="3600"/>
              <a:buFont typeface="Questrial"/>
              <a:buNone/>
              <a:defRPr b="0" i="0" sz="3600" u="none" cap="none" strike="noStrike">
                <a:solidFill>
                  <a:srgbClr val="FFFFFF"/>
                </a:solidFill>
                <a:latin typeface="Questrial"/>
                <a:ea typeface="Questrial"/>
                <a:cs typeface="Questrial"/>
                <a:sym typeface="Questrial"/>
              </a:defRPr>
            </a:lvl9pPr>
          </a:lstStyle>
          <a:p/>
        </p:txBody>
      </p:sp>
      <p:sp>
        <p:nvSpPr>
          <p:cNvPr id="9" name="Google Shape;9;p1"/>
          <p:cNvSpPr txBox="1"/>
          <p:nvPr>
            <p:ph idx="1" type="body"/>
          </p:nvPr>
        </p:nvSpPr>
        <p:spPr>
          <a:xfrm>
            <a:off x="457200" y="1600200"/>
            <a:ext cx="8229600" cy="5257800"/>
          </a:xfrm>
          <a:prstGeom prst="rect">
            <a:avLst/>
          </a:prstGeom>
          <a:noFill/>
          <a:ln>
            <a:noFill/>
          </a:ln>
        </p:spPr>
        <p:txBody>
          <a:bodyPr anchorCtr="0" anchor="t" bIns="91400" lIns="91400" spcFirstLastPara="1" rIns="91400" wrap="square" tIns="91400">
            <a:noAutofit/>
          </a:bodyPr>
          <a:lstStyle>
            <a:lvl1pPr indent="-355600" lvl="0" marL="4572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1pPr>
            <a:lvl2pPr indent="-355600" lvl="1" marL="9144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2pPr>
            <a:lvl3pPr indent="-355600" lvl="2" marL="13716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3pPr>
            <a:lvl4pPr indent="-355600" lvl="3" marL="18288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4pPr>
            <a:lvl5pPr indent="-355600" lvl="4" marL="22860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5pPr>
            <a:lvl6pPr indent="-355600" lvl="5" marL="27432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6pPr>
            <a:lvl7pPr indent="-355600" lvl="6" marL="32004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7pPr>
            <a:lvl8pPr indent="-355600" lvl="7" marL="36576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8pPr>
            <a:lvl9pPr indent="-355600" lvl="8" marL="4114800" marR="0" rtl="0" algn="l">
              <a:lnSpc>
                <a:spcPct val="100000"/>
              </a:lnSpc>
              <a:spcBef>
                <a:spcPts val="2000"/>
              </a:spcBef>
              <a:spcAft>
                <a:spcPts val="0"/>
              </a:spcAft>
              <a:buClr>
                <a:schemeClr val="accent1"/>
              </a:buClr>
              <a:buSzPts val="2000"/>
              <a:buFont typeface="Helvetica Neue"/>
              <a:buChar char="•"/>
              <a:defRPr b="0" i="0" sz="2000" u="none" cap="none" strike="noStrike">
                <a:solidFill>
                  <a:srgbClr val="595959"/>
                </a:solidFill>
                <a:latin typeface="Questrial"/>
                <a:ea typeface="Questrial"/>
                <a:cs typeface="Questrial"/>
                <a:sym typeface="Questrial"/>
              </a:defRPr>
            </a:lvl9pPr>
          </a:lstStyle>
          <a:p/>
        </p:txBody>
      </p:sp>
      <p:sp>
        <p:nvSpPr>
          <p:cNvPr id="10" name="Google Shape;10;p1"/>
          <p:cNvSpPr txBox="1"/>
          <p:nvPr>
            <p:ph idx="12" type="sldNum"/>
          </p:nvPr>
        </p:nvSpPr>
        <p:spPr>
          <a:xfrm>
            <a:off x="8909937" y="6642437"/>
            <a:ext cx="217112" cy="218401"/>
          </a:xfrm>
          <a:prstGeom prst="rect">
            <a:avLst/>
          </a:prstGeom>
          <a:noFill/>
          <a:ln>
            <a:noFill/>
          </a:ln>
        </p:spPr>
        <p:txBody>
          <a:bodyPr anchorCtr="0" anchor="ctr" bIns="45675" lIns="45675" spcFirstLastPara="1" rIns="45675" wrap="square" tIns="45675">
            <a:noAutofit/>
          </a:bodyPr>
          <a:lstStyle>
            <a:lvl1pPr indent="0" lvl="0"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1pPr>
            <a:lvl2pPr indent="0" lvl="1"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2pPr>
            <a:lvl3pPr indent="0" lvl="2"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3pPr>
            <a:lvl4pPr indent="0" lvl="3"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4pPr>
            <a:lvl5pPr indent="0" lvl="4"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5pPr>
            <a:lvl6pPr indent="0" lvl="5"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6pPr>
            <a:lvl7pPr indent="0" lvl="6"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7pPr>
            <a:lvl8pPr indent="0" lvl="7"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8pPr>
            <a:lvl9pPr indent="0" lvl="8" marL="0" marR="0" rtl="0" algn="ctr">
              <a:lnSpc>
                <a:spcPct val="100000"/>
              </a:lnSpc>
              <a:spcBef>
                <a:spcPts val="0"/>
              </a:spcBef>
              <a:spcAft>
                <a:spcPts val="0"/>
              </a:spcAft>
              <a:buClr>
                <a:srgbClr val="595959"/>
              </a:buClr>
              <a:buSzPts val="800"/>
              <a:buFont typeface="Questrial"/>
              <a:buNone/>
              <a:defRPr b="0" i="0" sz="800" u="none" cap="none" strike="noStrike">
                <a:solidFill>
                  <a:srgbClr val="595959"/>
                </a:solidFill>
                <a:latin typeface="Questrial"/>
                <a:ea typeface="Questrial"/>
                <a:cs typeface="Questrial"/>
                <a:sym typeface="Quest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www.mountaineers.org/about/vision-leadership/board-of-directors/clubwide-activity-standards/clubwide-activity-standards-trail-running/vie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mountaineers.org/about/vision-leadership/board-of-directors/clubwide-activity-standards/clubwide-activity-standards-trail-running/view"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hyperlink" Target="https://alpsinsight.com/stories/ultralight-trail-running-packing-list/" TargetMode="External"/><Relationship Id="rId6"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gismaps.kingcounty.gov/TrailFinder/" TargetMode="External"/><Relationship Id="rId4" Type="http://schemas.openxmlformats.org/officeDocument/2006/relationships/hyperlink" Target="https://scvsar.org/wp-content/uploads/2017/03/HikingPlan.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jpg"/><Relationship Id="rId4" Type="http://schemas.openxmlformats.org/officeDocument/2006/relationships/image" Target="../media/image2.jpg"/><Relationship Id="rId5"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5"/>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ctr">
              <a:lnSpc>
                <a:spcPct val="100000"/>
              </a:lnSpc>
              <a:spcBef>
                <a:spcPts val="0"/>
              </a:spcBef>
              <a:spcAft>
                <a:spcPts val="0"/>
              </a:spcAft>
              <a:buClr>
                <a:srgbClr val="FFFFFF"/>
              </a:buClr>
              <a:buSzPts val="3600"/>
              <a:buFont typeface="Questrial"/>
              <a:buNone/>
            </a:pPr>
            <a:r>
              <a:rPr lang="en-US"/>
              <a:t>The Mountaineers ~ Trail Running</a:t>
            </a:r>
            <a:endParaRPr/>
          </a:p>
        </p:txBody>
      </p:sp>
      <p:pic>
        <p:nvPicPr>
          <p:cNvPr id="83" name="Google Shape;83;p15"/>
          <p:cNvPicPr preferRelativeResize="0"/>
          <p:nvPr/>
        </p:nvPicPr>
        <p:blipFill rotWithShape="1">
          <a:blip r:embed="rId3">
            <a:alphaModFix/>
          </a:blip>
          <a:srcRect b="0" l="0" r="0" t="0"/>
          <a:stretch/>
        </p:blipFill>
        <p:spPr>
          <a:xfrm>
            <a:off x="3153882" y="2144582"/>
            <a:ext cx="2857500" cy="4429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Mountaineers </a:t>
            </a:r>
            <a:r>
              <a:rPr lang="en-US" cap="small"/>
              <a:t>Trail Run Definition</a:t>
            </a:r>
            <a:endParaRPr/>
          </a:p>
        </p:txBody>
      </p:sp>
      <p:sp>
        <p:nvSpPr>
          <p:cNvPr id="140" name="Google Shape;140;p24"/>
          <p:cNvSpPr txBox="1"/>
          <p:nvPr>
            <p:ph idx="1" type="body"/>
          </p:nvPr>
        </p:nvSpPr>
        <p:spPr>
          <a:xfrm>
            <a:off x="161982" y="2286000"/>
            <a:ext cx="5830006" cy="3877298"/>
          </a:xfrm>
          <a:prstGeom prst="rect">
            <a:avLst/>
          </a:prstGeom>
          <a:noFill/>
          <a:ln>
            <a:noFill/>
          </a:ln>
        </p:spPr>
        <p:txBody>
          <a:bodyPr anchorCtr="0" anchor="t" bIns="34275" lIns="68575" spcFirstLastPara="1" rIns="68575" wrap="square" tIns="34275">
            <a:noAutofit/>
          </a:bodyPr>
          <a:lstStyle/>
          <a:p>
            <a:pPr indent="-215900" lvl="0" marL="342900" rtl="0" algn="just">
              <a:lnSpc>
                <a:spcPct val="100000"/>
              </a:lnSpc>
              <a:spcBef>
                <a:spcPts val="0"/>
              </a:spcBef>
              <a:spcAft>
                <a:spcPts val="0"/>
              </a:spcAft>
              <a:buSzPts val="1800"/>
              <a:buChar char="⬜"/>
            </a:pPr>
            <a:r>
              <a:rPr lang="en-US" sz="1800" u="sng"/>
              <a:t>Club-sponsored</a:t>
            </a:r>
            <a:r>
              <a:rPr lang="en-US" sz="1800"/>
              <a:t> </a:t>
            </a:r>
            <a:r>
              <a:rPr i="1" lang="en-US" sz="1800"/>
              <a:t>running</a:t>
            </a:r>
            <a:r>
              <a:rPr lang="en-US" sz="1800"/>
              <a:t> trips</a:t>
            </a:r>
            <a:endParaRPr sz="1800">
              <a:solidFill>
                <a:srgbClr val="FF0000"/>
              </a:solidFill>
            </a:endParaRPr>
          </a:p>
          <a:p>
            <a:pPr indent="-215900" lvl="0" marL="342900" rtl="0" algn="l">
              <a:lnSpc>
                <a:spcPct val="100000"/>
              </a:lnSpc>
              <a:spcBef>
                <a:spcPts val="900"/>
              </a:spcBef>
              <a:spcAft>
                <a:spcPts val="0"/>
              </a:spcAft>
              <a:buSzPts val="1800"/>
              <a:buChar char="⬜"/>
            </a:pPr>
            <a:r>
              <a:rPr lang="en-US" sz="1800" u="sng"/>
              <a:t>Restricted to trails/roads</a:t>
            </a:r>
            <a:r>
              <a:rPr lang="en-US" sz="1800"/>
              <a:t> (maintained or unmaintained) with some exceptions:</a:t>
            </a:r>
            <a:endParaRPr/>
          </a:p>
          <a:p>
            <a:pPr indent="-273050" lvl="1" marL="711200" rtl="0" algn="just">
              <a:lnSpc>
                <a:spcPct val="100000"/>
              </a:lnSpc>
              <a:spcBef>
                <a:spcPts val="2000"/>
              </a:spcBef>
              <a:spcAft>
                <a:spcPts val="0"/>
              </a:spcAft>
              <a:buSzPts val="1800"/>
              <a:buChar char="⬜"/>
            </a:pPr>
            <a:r>
              <a:rPr lang="en-US" sz="1800"/>
              <a:t>Snow OK unless potential for uncontrolled slide</a:t>
            </a:r>
            <a:endParaRPr sz="1800"/>
          </a:p>
          <a:p>
            <a:pPr indent="-273050" lvl="1" marL="711200" rtl="0" algn="just">
              <a:lnSpc>
                <a:spcPct val="100000"/>
              </a:lnSpc>
              <a:spcBef>
                <a:spcPts val="2000"/>
              </a:spcBef>
              <a:spcAft>
                <a:spcPts val="0"/>
              </a:spcAft>
              <a:buSzPts val="1800"/>
              <a:buChar char="⬜"/>
            </a:pPr>
            <a:r>
              <a:rPr lang="en-US" sz="1800"/>
              <a:t>Brief off-trail OK </a:t>
            </a:r>
            <a:endParaRPr sz="1800"/>
          </a:p>
          <a:p>
            <a:pPr indent="-273050" lvl="1" marL="711200" rtl="0" algn="just">
              <a:lnSpc>
                <a:spcPct val="100000"/>
              </a:lnSpc>
              <a:spcBef>
                <a:spcPts val="2000"/>
              </a:spcBef>
              <a:spcAft>
                <a:spcPts val="0"/>
              </a:spcAft>
              <a:buSzPts val="1800"/>
              <a:buChar char="⬜"/>
            </a:pPr>
            <a:r>
              <a:rPr lang="en-US" sz="1800"/>
              <a:t>Depends on the skills of each particular group</a:t>
            </a:r>
            <a:endParaRPr sz="1800"/>
          </a:p>
        </p:txBody>
      </p:sp>
      <p:pic>
        <p:nvPicPr>
          <p:cNvPr descr="A tree with snow on the ground&#10;&#10;Description generated with very high confidence" id="141" name="Google Shape;141;p24"/>
          <p:cNvPicPr preferRelativeResize="0"/>
          <p:nvPr/>
        </p:nvPicPr>
        <p:blipFill rotWithShape="1">
          <a:blip r:embed="rId3">
            <a:alphaModFix/>
          </a:blip>
          <a:srcRect b="0" l="0" r="0" t="0"/>
          <a:stretch/>
        </p:blipFill>
        <p:spPr>
          <a:xfrm>
            <a:off x="6117198" y="2238375"/>
            <a:ext cx="2744164" cy="3657600"/>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Trail Run Definition</a:t>
            </a:r>
            <a:endParaRPr/>
          </a:p>
        </p:txBody>
      </p:sp>
      <p:sp>
        <p:nvSpPr>
          <p:cNvPr id="147" name="Google Shape;147;p25"/>
          <p:cNvSpPr txBox="1"/>
          <p:nvPr>
            <p:ph idx="1" type="body"/>
          </p:nvPr>
        </p:nvSpPr>
        <p:spPr>
          <a:xfrm>
            <a:off x="212425" y="2038250"/>
            <a:ext cx="8635200" cy="4457700"/>
          </a:xfrm>
          <a:prstGeom prst="rect">
            <a:avLst/>
          </a:prstGeom>
          <a:noFill/>
          <a:ln>
            <a:noFill/>
          </a:ln>
        </p:spPr>
        <p:txBody>
          <a:bodyPr anchorCtr="0" anchor="t" bIns="34275" lIns="68575" spcFirstLastPara="1" rIns="68575" wrap="square" tIns="34275">
            <a:noAutofit/>
          </a:bodyPr>
          <a:lstStyle/>
          <a:p>
            <a:pPr indent="0" lvl="0" marL="342900" marR="0" rtl="0" algn="ctr">
              <a:lnSpc>
                <a:spcPct val="100000"/>
              </a:lnSpc>
              <a:spcBef>
                <a:spcPts val="0"/>
              </a:spcBef>
              <a:spcAft>
                <a:spcPts val="0"/>
              </a:spcAft>
              <a:buNone/>
            </a:pPr>
            <a:r>
              <a:rPr lang="en-US" sz="3000"/>
              <a:t>Mountaineers </a:t>
            </a:r>
            <a:r>
              <a:rPr lang="en-US" sz="3000" u="sng">
                <a:hlinkClick r:id="rId3"/>
              </a:rPr>
              <a:t>Backcountry Trail Running Standards</a:t>
            </a:r>
            <a:endParaRPr sz="3000"/>
          </a:p>
          <a:p>
            <a:pPr indent="0" lvl="0" marL="342900" marR="0" rtl="0" algn="just">
              <a:lnSpc>
                <a:spcPct val="100000"/>
              </a:lnSpc>
              <a:spcBef>
                <a:spcPts val="0"/>
              </a:spcBef>
              <a:spcAft>
                <a:spcPts val="0"/>
              </a:spcAft>
              <a:buNone/>
            </a:pPr>
            <a:r>
              <a:t/>
            </a:r>
            <a:endParaRPr sz="1400"/>
          </a:p>
          <a:p>
            <a:pPr indent="0" lvl="0" marL="342900" marR="0" rtl="0" algn="just">
              <a:lnSpc>
                <a:spcPct val="100000"/>
              </a:lnSpc>
              <a:spcBef>
                <a:spcPts val="0"/>
              </a:spcBef>
              <a:spcAft>
                <a:spcPts val="0"/>
              </a:spcAft>
              <a:buNone/>
            </a:pPr>
            <a:r>
              <a:rPr lang="en-US" sz="1400"/>
              <a:t>Backcountry trail routes are established routes in wilderness areas and other remote areas where the following conditions apply: </a:t>
            </a:r>
            <a:endParaRPr sz="1400"/>
          </a:p>
          <a:p>
            <a:pPr indent="0" lvl="0" marL="342900" marR="0" rtl="0" algn="just">
              <a:lnSpc>
                <a:spcPct val="100000"/>
              </a:lnSpc>
              <a:spcBef>
                <a:spcPts val="0"/>
              </a:spcBef>
              <a:spcAft>
                <a:spcPts val="0"/>
              </a:spcAft>
              <a:buNone/>
            </a:pPr>
            <a:r>
              <a:t/>
            </a:r>
            <a:endParaRPr sz="1400"/>
          </a:p>
          <a:p>
            <a:pPr indent="-342900" lvl="0" marL="457200" marR="0" rtl="0" algn="just">
              <a:lnSpc>
                <a:spcPct val="100000"/>
              </a:lnSpc>
              <a:spcBef>
                <a:spcPts val="0"/>
              </a:spcBef>
              <a:spcAft>
                <a:spcPts val="0"/>
              </a:spcAft>
              <a:buClr>
                <a:srgbClr val="595959"/>
              </a:buClr>
              <a:buSzPts val="1800"/>
              <a:buChar char="●"/>
            </a:pPr>
            <a:r>
              <a:rPr lang="en-US" sz="1800"/>
              <a:t>help is not easily summoned; </a:t>
            </a:r>
            <a:endParaRPr sz="1800"/>
          </a:p>
          <a:p>
            <a:pPr indent="-342900" lvl="0" marL="457200" marR="0" rtl="0" algn="just">
              <a:lnSpc>
                <a:spcPct val="100000"/>
              </a:lnSpc>
              <a:spcBef>
                <a:spcPts val="0"/>
              </a:spcBef>
              <a:spcAft>
                <a:spcPts val="0"/>
              </a:spcAft>
              <a:buClr>
                <a:srgbClr val="595959"/>
              </a:buClr>
              <a:buSzPts val="1800"/>
              <a:buChar char="●"/>
            </a:pPr>
            <a:r>
              <a:rPr lang="en-US" sz="1800"/>
              <a:t>the terrain is rugged and difficult; </a:t>
            </a:r>
            <a:endParaRPr sz="1800"/>
          </a:p>
          <a:p>
            <a:pPr indent="-342900" lvl="0" marL="457200" marR="0" rtl="0" algn="just">
              <a:lnSpc>
                <a:spcPct val="100000"/>
              </a:lnSpc>
              <a:spcBef>
                <a:spcPts val="0"/>
              </a:spcBef>
              <a:spcAft>
                <a:spcPts val="0"/>
              </a:spcAft>
              <a:buClr>
                <a:srgbClr val="595959"/>
              </a:buClr>
              <a:buSzPts val="1800"/>
              <a:buChar char="●"/>
            </a:pPr>
            <a:r>
              <a:rPr lang="en-US" sz="1800"/>
              <a:t>the route may not be in frequent use by others; </a:t>
            </a:r>
            <a:endParaRPr sz="1800"/>
          </a:p>
          <a:p>
            <a:pPr indent="-342900" lvl="0" marL="457200" marR="0" rtl="0" algn="just">
              <a:lnSpc>
                <a:spcPct val="100000"/>
              </a:lnSpc>
              <a:spcBef>
                <a:spcPts val="0"/>
              </a:spcBef>
              <a:spcAft>
                <a:spcPts val="0"/>
              </a:spcAft>
              <a:buClr>
                <a:srgbClr val="595959"/>
              </a:buClr>
              <a:buSzPts val="1800"/>
              <a:buChar char="●"/>
            </a:pPr>
            <a:r>
              <a:rPr lang="en-US" sz="1800"/>
              <a:t>exit points are far apart or not easily reached; </a:t>
            </a:r>
            <a:endParaRPr sz="1800"/>
          </a:p>
          <a:p>
            <a:pPr indent="-342900" lvl="0" marL="457200" marR="0" rtl="0" algn="just">
              <a:lnSpc>
                <a:spcPct val="100000"/>
              </a:lnSpc>
              <a:spcBef>
                <a:spcPts val="0"/>
              </a:spcBef>
              <a:spcAft>
                <a:spcPts val="0"/>
              </a:spcAft>
              <a:buClr>
                <a:srgbClr val="595959"/>
              </a:buClr>
              <a:buSzPts val="1800"/>
              <a:buChar char="●"/>
            </a:pPr>
            <a:r>
              <a:rPr lang="en-US" sz="1800"/>
              <a:t>or in the leader’s judgment, the route does not qualify as a frontcountry route. </a:t>
            </a:r>
            <a:endParaRPr sz="1800"/>
          </a:p>
          <a:p>
            <a:pPr indent="-342900" lvl="0" marL="457200" rtl="0" algn="just">
              <a:spcBef>
                <a:spcPts val="0"/>
              </a:spcBef>
              <a:spcAft>
                <a:spcPts val="0"/>
              </a:spcAft>
              <a:buClr>
                <a:srgbClr val="595959"/>
              </a:buClr>
              <a:buSzPts val="1800"/>
              <a:buChar char="●"/>
            </a:pPr>
            <a:r>
              <a:rPr lang="en-US" sz="1800"/>
              <a:t>There should not be significant off-trail travel as part of the route.</a:t>
            </a:r>
            <a:endParaRPr sz="1800"/>
          </a:p>
          <a:p>
            <a:pPr indent="0" lvl="0" marL="342900" marR="0" rtl="0" algn="just">
              <a:lnSpc>
                <a:spcPct val="100000"/>
              </a:lnSpc>
              <a:spcBef>
                <a:spcPts val="0"/>
              </a:spcBef>
              <a:spcAft>
                <a:spcPts val="0"/>
              </a:spcAft>
              <a:buNone/>
            </a:pPr>
            <a:r>
              <a:rPr lang="en-US" sz="1400"/>
              <a:t>Examples: </a:t>
            </a:r>
            <a:endParaRPr sz="1400"/>
          </a:p>
          <a:p>
            <a:pPr indent="-342900" lvl="0" marL="457200" marR="0" rtl="0" algn="just">
              <a:lnSpc>
                <a:spcPct val="100000"/>
              </a:lnSpc>
              <a:spcBef>
                <a:spcPts val="0"/>
              </a:spcBef>
              <a:spcAft>
                <a:spcPts val="0"/>
              </a:spcAft>
              <a:buClr>
                <a:srgbClr val="595959"/>
              </a:buClr>
              <a:buSzPts val="1800"/>
              <a:buChar char="●"/>
            </a:pPr>
            <a:r>
              <a:rPr lang="en-US" sz="1800"/>
              <a:t>national parks and designated wilderness areas</a:t>
            </a:r>
            <a:endParaRPr sz="1800"/>
          </a:p>
          <a:p>
            <a:pPr indent="-342900" lvl="0" marL="457200" marR="0" rtl="0" algn="just">
              <a:lnSpc>
                <a:spcPct val="100000"/>
              </a:lnSpc>
              <a:spcBef>
                <a:spcPts val="0"/>
              </a:spcBef>
              <a:spcAft>
                <a:spcPts val="0"/>
              </a:spcAft>
              <a:buClr>
                <a:srgbClr val="595959"/>
              </a:buClr>
              <a:buSzPts val="1800"/>
              <a:buChar char="●"/>
            </a:pPr>
            <a:r>
              <a:rPr lang="en-US" sz="1800"/>
              <a:t>long-distance trails which do not intersect with roads </a:t>
            </a:r>
            <a:endParaRPr sz="1800"/>
          </a:p>
          <a:p>
            <a:pPr indent="-342900" lvl="0" marL="457200" marR="0" rtl="0" algn="just">
              <a:lnSpc>
                <a:spcPct val="100000"/>
              </a:lnSpc>
              <a:spcBef>
                <a:spcPts val="0"/>
              </a:spcBef>
              <a:spcAft>
                <a:spcPts val="0"/>
              </a:spcAft>
              <a:buClr>
                <a:srgbClr val="595959"/>
              </a:buClr>
              <a:buSzPts val="1800"/>
              <a:buChar char="●"/>
            </a:pPr>
            <a:r>
              <a:rPr lang="en-US" sz="1800"/>
              <a:t>primitive, unmaintained trails </a:t>
            </a:r>
            <a:endParaRPr sz="1800"/>
          </a:p>
          <a:p>
            <a:pPr indent="0" lvl="0" marL="342900" marR="0" rtl="0" algn="just">
              <a:lnSpc>
                <a:spcPct val="100000"/>
              </a:lnSpc>
              <a:spcBef>
                <a:spcPts val="0"/>
              </a:spcBef>
              <a:spcAft>
                <a:spcPts val="0"/>
              </a:spcAft>
              <a:buNone/>
            </a:pPr>
            <a:r>
              <a:t/>
            </a:r>
            <a:endParaRPr sz="1400"/>
          </a:p>
          <a:p>
            <a:pPr indent="-158750" lvl="1" marL="711200" rtl="0" algn="just">
              <a:lnSpc>
                <a:spcPct val="100000"/>
              </a:lnSpc>
              <a:spcBef>
                <a:spcPts val="2000"/>
              </a:spcBef>
              <a:spcAft>
                <a:spcPts val="0"/>
              </a:spcAft>
              <a:buSzPts val="1500"/>
              <a:buNone/>
            </a:pPr>
            <a:r>
              <a:t/>
            </a:r>
            <a:endParaRPr sz="1400"/>
          </a:p>
          <a:p>
            <a:pPr indent="0" lvl="1" marL="457200" rtl="0" algn="just">
              <a:lnSpc>
                <a:spcPct val="100000"/>
              </a:lnSpc>
              <a:spcBef>
                <a:spcPts val="2000"/>
              </a:spcBef>
              <a:spcAft>
                <a:spcPts val="0"/>
              </a:spcAft>
              <a:buSzPts val="1500"/>
              <a:buNone/>
            </a:pPr>
            <a:r>
              <a:rPr lang="en-US" sz="1400"/>
              <a:t>	</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6"/>
          <p:cNvSpPr txBox="1"/>
          <p:nvPr>
            <p:ph type="title"/>
          </p:nvPr>
        </p:nvSpPr>
        <p:spPr>
          <a:xfrm>
            <a:off x="0" y="1123855"/>
            <a:ext cx="8913900" cy="914400"/>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Trail Run Difficulty Ratings</a:t>
            </a:r>
            <a:endParaRPr/>
          </a:p>
        </p:txBody>
      </p:sp>
      <p:sp>
        <p:nvSpPr>
          <p:cNvPr id="153" name="Google Shape;153;p26"/>
          <p:cNvSpPr txBox="1"/>
          <p:nvPr>
            <p:ph idx="1" type="body"/>
          </p:nvPr>
        </p:nvSpPr>
        <p:spPr>
          <a:xfrm>
            <a:off x="766800" y="2038251"/>
            <a:ext cx="7610400" cy="4457400"/>
          </a:xfrm>
          <a:prstGeom prst="rect">
            <a:avLst/>
          </a:prstGeom>
          <a:noFill/>
          <a:ln>
            <a:noFill/>
          </a:ln>
        </p:spPr>
        <p:txBody>
          <a:bodyPr anchorCtr="0" anchor="t" bIns="34275" lIns="68575" spcFirstLastPara="1" rIns="68575" wrap="square" tIns="34275">
            <a:noAutofit/>
          </a:bodyPr>
          <a:lstStyle/>
          <a:p>
            <a:pPr indent="0" lvl="0" marL="342900" marR="0" rtl="0" algn="ctr">
              <a:lnSpc>
                <a:spcPct val="100000"/>
              </a:lnSpc>
              <a:spcBef>
                <a:spcPts val="0"/>
              </a:spcBef>
              <a:spcAft>
                <a:spcPts val="0"/>
              </a:spcAft>
              <a:buNone/>
            </a:pPr>
            <a:r>
              <a:rPr lang="en-US" sz="3000"/>
              <a:t>Mountaineers </a:t>
            </a:r>
            <a:br>
              <a:rPr lang="en-US" sz="3000"/>
            </a:br>
            <a:r>
              <a:rPr lang="en-US" sz="3000" u="sng">
                <a:solidFill>
                  <a:schemeClr val="hlink"/>
                </a:solidFill>
                <a:hlinkClick r:id="rId3"/>
              </a:rPr>
              <a:t>Backcountry Trail Running Standards</a:t>
            </a:r>
            <a:r>
              <a:rPr lang="en-US" sz="3000"/>
              <a:t>   </a:t>
            </a:r>
            <a:endParaRPr sz="3000"/>
          </a:p>
          <a:p>
            <a:pPr indent="0" lvl="0" marL="342900" marR="0" rtl="0" algn="l">
              <a:lnSpc>
                <a:spcPct val="100000"/>
              </a:lnSpc>
              <a:spcBef>
                <a:spcPts val="0"/>
              </a:spcBef>
              <a:spcAft>
                <a:spcPts val="0"/>
              </a:spcAft>
              <a:buNone/>
            </a:pPr>
            <a:r>
              <a:t/>
            </a:r>
            <a:endParaRPr sz="1400"/>
          </a:p>
          <a:p>
            <a:pPr indent="-88900" lvl="0" marL="0" marR="0" rtl="0" algn="l">
              <a:lnSpc>
                <a:spcPct val="100000"/>
              </a:lnSpc>
              <a:spcBef>
                <a:spcPts val="0"/>
              </a:spcBef>
              <a:spcAft>
                <a:spcPts val="0"/>
              </a:spcAft>
              <a:buSzPts val="1400"/>
              <a:buChar char="⬜"/>
            </a:pPr>
            <a:r>
              <a:rPr b="1" lang="en-US" sz="1400"/>
              <a:t>Easy (E):</a:t>
            </a:r>
            <a:r>
              <a:rPr lang="en-US" sz="1400"/>
              <a:t> Up to 5 miles roundtrip with less than 1000 feet of elevation gain or a moderate</a:t>
            </a:r>
            <a:endParaRPr sz="1400"/>
          </a:p>
          <a:p>
            <a:pPr indent="0" lvl="0" marL="0" marR="0" rtl="0" algn="l">
              <a:lnSpc>
                <a:spcPct val="100000"/>
              </a:lnSpc>
              <a:spcBef>
                <a:spcPts val="0"/>
              </a:spcBef>
              <a:spcAft>
                <a:spcPts val="0"/>
              </a:spcAft>
              <a:buClr>
                <a:schemeClr val="dk1"/>
              </a:buClr>
              <a:buSzPts val="1100"/>
              <a:buFont typeface="Arial"/>
              <a:buNone/>
            </a:pPr>
            <a:r>
              <a:rPr lang="en-US" sz="1400"/>
              <a:t>trip with an average pace of 3-4 mph or slower. Easy runs are not held in darkness and do</a:t>
            </a:r>
            <a:endParaRPr sz="1400"/>
          </a:p>
          <a:p>
            <a:pPr indent="0" lvl="0" marL="0" marR="0" rtl="0" algn="l">
              <a:lnSpc>
                <a:spcPct val="100000"/>
              </a:lnSpc>
              <a:spcBef>
                <a:spcPts val="0"/>
              </a:spcBef>
              <a:spcAft>
                <a:spcPts val="0"/>
              </a:spcAft>
              <a:buNone/>
            </a:pPr>
            <a:r>
              <a:rPr lang="en-US" sz="1400"/>
              <a:t>not require equipment such as traction devices or poles.</a:t>
            </a:r>
            <a:endParaRPr sz="1400"/>
          </a:p>
          <a:p>
            <a:pPr indent="-88900" lvl="0" marL="0" marR="0" rtl="0" algn="l">
              <a:lnSpc>
                <a:spcPct val="100000"/>
              </a:lnSpc>
              <a:spcBef>
                <a:spcPts val="0"/>
              </a:spcBef>
              <a:spcAft>
                <a:spcPts val="0"/>
              </a:spcAft>
              <a:buSzPts val="1400"/>
              <a:buChar char="⬜"/>
            </a:pPr>
            <a:r>
              <a:rPr b="1" lang="en-US" sz="1400"/>
              <a:t>Moderate (M): </a:t>
            </a:r>
            <a:r>
              <a:rPr lang="en-US" sz="1400"/>
              <a:t>Up to 10 miles roundtrip or with 2,000 – 3,000 feet of elevation gain or a</a:t>
            </a:r>
            <a:endParaRPr sz="1400"/>
          </a:p>
          <a:p>
            <a:pPr indent="0" lvl="0" marL="0" marR="0" rtl="0" algn="l">
              <a:lnSpc>
                <a:spcPct val="100000"/>
              </a:lnSpc>
              <a:spcBef>
                <a:spcPts val="0"/>
              </a:spcBef>
              <a:spcAft>
                <a:spcPts val="0"/>
              </a:spcAft>
              <a:buClr>
                <a:schemeClr val="dk1"/>
              </a:buClr>
              <a:buSzPts val="1100"/>
              <a:buFont typeface="Arial"/>
              <a:buNone/>
            </a:pPr>
            <a:r>
              <a:rPr lang="en-US" sz="1400"/>
              <a:t>strenuous trip with an average pace of 3-4 mph. Trail runs which would otherwise be</a:t>
            </a:r>
            <a:endParaRPr sz="1400"/>
          </a:p>
          <a:p>
            <a:pPr indent="0" lvl="0" marL="0" marR="0" rtl="0" algn="l">
              <a:lnSpc>
                <a:spcPct val="100000"/>
              </a:lnSpc>
              <a:spcBef>
                <a:spcPts val="0"/>
              </a:spcBef>
              <a:spcAft>
                <a:spcPts val="0"/>
              </a:spcAft>
              <a:buNone/>
            </a:pPr>
            <a:r>
              <a:rPr lang="en-US" sz="1400"/>
              <a:t>categorized as Easy (E) but that do require equipment such as traction devices or poles or</a:t>
            </a:r>
            <a:endParaRPr sz="1400"/>
          </a:p>
          <a:p>
            <a:pPr indent="0" lvl="0" marL="0" marR="0" rtl="0" algn="l">
              <a:lnSpc>
                <a:spcPct val="100000"/>
              </a:lnSpc>
              <a:spcBef>
                <a:spcPts val="0"/>
              </a:spcBef>
              <a:spcAft>
                <a:spcPts val="0"/>
              </a:spcAft>
              <a:buClr>
                <a:schemeClr val="dk1"/>
              </a:buClr>
              <a:buSzPts val="1100"/>
              <a:buFont typeface="Arial"/>
              <a:buNone/>
            </a:pPr>
            <a:r>
              <a:rPr lang="en-US" sz="1400"/>
              <a:t>that are held in darkness should be listed as Moderate (M).</a:t>
            </a:r>
            <a:endParaRPr sz="1400"/>
          </a:p>
          <a:p>
            <a:pPr indent="-88900" lvl="0" marL="0" marR="0" rtl="0" algn="l">
              <a:lnSpc>
                <a:spcPct val="100000"/>
              </a:lnSpc>
              <a:spcBef>
                <a:spcPts val="0"/>
              </a:spcBef>
              <a:spcAft>
                <a:spcPts val="0"/>
              </a:spcAft>
              <a:buSzPts val="1400"/>
              <a:buChar char="⬜"/>
            </a:pPr>
            <a:r>
              <a:rPr b="1" lang="en-US" sz="1400"/>
              <a:t>Strenuous (S): </a:t>
            </a:r>
            <a:r>
              <a:rPr lang="en-US" sz="1400"/>
              <a:t>Up to 15 miles roundtrip or with 3,000 – 4,500 feet of elevation gain or a very strenuous trip with an average pace of 3-4 mph. Equipment may be required; the trail run may be held in darkness.</a:t>
            </a:r>
            <a:endParaRPr sz="1400"/>
          </a:p>
          <a:p>
            <a:pPr indent="-88900" lvl="0" marL="0" marR="0" rtl="0" algn="l">
              <a:lnSpc>
                <a:spcPct val="100000"/>
              </a:lnSpc>
              <a:spcBef>
                <a:spcPts val="0"/>
              </a:spcBef>
              <a:spcAft>
                <a:spcPts val="0"/>
              </a:spcAft>
              <a:buSzPts val="1400"/>
              <a:buChar char="⬜"/>
            </a:pPr>
            <a:r>
              <a:rPr b="1" lang="en-US" sz="1400"/>
              <a:t>Very Strenuous (VS): </a:t>
            </a:r>
            <a:r>
              <a:rPr lang="en-US" sz="1400"/>
              <a:t>15 miles to 20 miles total; or with over 4,500 feet of elevation gain or a shorter mileage/smaller elevation trip with an aggressive pace. Equipment may be required; the trail run may be held in darkness.</a:t>
            </a:r>
            <a:endParaRPr sz="1400"/>
          </a:p>
          <a:p>
            <a:pPr indent="-88900" lvl="0" marL="0" marR="0" rtl="0" algn="l">
              <a:lnSpc>
                <a:spcPct val="100000"/>
              </a:lnSpc>
              <a:spcBef>
                <a:spcPts val="0"/>
              </a:spcBef>
              <a:spcAft>
                <a:spcPts val="0"/>
              </a:spcAft>
              <a:buSzPts val="1400"/>
              <a:buChar char="⬜"/>
            </a:pPr>
            <a:r>
              <a:rPr b="1" lang="en-US" sz="1400"/>
              <a:t>Ultra; Advanced Ultra 1; Advanced Ultra 2: </a:t>
            </a:r>
            <a:r>
              <a:rPr lang="en-US" sz="1400"/>
              <a:t>beyond 20 miles… </a:t>
            </a:r>
            <a:r>
              <a:rPr i="1" lang="en-US" sz="1400"/>
              <a:t>Join us for a seminar on how to get started with ultrarunning this autumn!</a:t>
            </a:r>
            <a:endParaRPr i="1" sz="1400"/>
          </a:p>
          <a:p>
            <a:pPr indent="0" lvl="0" marL="342900" marR="0" rtl="0" algn="just">
              <a:lnSpc>
                <a:spcPct val="100000"/>
              </a:lnSpc>
              <a:spcBef>
                <a:spcPts val="0"/>
              </a:spcBef>
              <a:spcAft>
                <a:spcPts val="0"/>
              </a:spcAft>
              <a:buNone/>
            </a:pPr>
            <a:r>
              <a:t/>
            </a:r>
            <a:endParaRPr sz="1400"/>
          </a:p>
          <a:p>
            <a:pPr indent="-158750" lvl="1" marL="711200" rtl="0" algn="just">
              <a:lnSpc>
                <a:spcPct val="100000"/>
              </a:lnSpc>
              <a:spcBef>
                <a:spcPts val="2000"/>
              </a:spcBef>
              <a:spcAft>
                <a:spcPts val="0"/>
              </a:spcAft>
              <a:buSzPts val="1500"/>
              <a:buNone/>
            </a:pPr>
            <a:r>
              <a:t/>
            </a:r>
            <a:endParaRPr sz="1400"/>
          </a:p>
          <a:p>
            <a:pPr indent="0" lvl="1" marL="457200" rtl="0" algn="just">
              <a:lnSpc>
                <a:spcPct val="100000"/>
              </a:lnSpc>
              <a:spcBef>
                <a:spcPts val="2000"/>
              </a:spcBef>
              <a:spcAft>
                <a:spcPts val="0"/>
              </a:spcAft>
              <a:buSzPts val="1500"/>
              <a:buNone/>
            </a:pPr>
            <a:r>
              <a:rPr lang="en-US" sz="1400"/>
              <a:t>	</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pic>
        <p:nvPicPr>
          <p:cNvPr id="158" name="Google Shape;158;p27"/>
          <p:cNvPicPr preferRelativeResize="0"/>
          <p:nvPr/>
        </p:nvPicPr>
        <p:blipFill>
          <a:blip r:embed="rId3">
            <a:alphaModFix/>
          </a:blip>
          <a:stretch>
            <a:fillRect/>
          </a:stretch>
        </p:blipFill>
        <p:spPr>
          <a:xfrm>
            <a:off x="0" y="0"/>
            <a:ext cx="9144003" cy="6858002"/>
          </a:xfrm>
          <a:prstGeom prst="rect">
            <a:avLst/>
          </a:prstGeom>
          <a:noFill/>
          <a:ln>
            <a:noFill/>
          </a:ln>
        </p:spPr>
      </p:pic>
      <p:sp>
        <p:nvSpPr>
          <p:cNvPr id="159" name="Google Shape;159;p27"/>
          <p:cNvSpPr txBox="1"/>
          <p:nvPr>
            <p:ph type="title"/>
          </p:nvPr>
        </p:nvSpPr>
        <p:spPr>
          <a:xfrm>
            <a:off x="0" y="10560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gear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8"/>
          <p:cNvSpPr txBox="1"/>
          <p:nvPr>
            <p:ph type="title"/>
          </p:nvPr>
        </p:nvSpPr>
        <p:spPr>
          <a:xfrm>
            <a:off x="0" y="349280"/>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mandatory kit: UTMB</a:t>
            </a:r>
            <a:endParaRPr/>
          </a:p>
        </p:txBody>
      </p:sp>
      <p:sp>
        <p:nvSpPr>
          <p:cNvPr id="165" name="Google Shape;165;p28"/>
          <p:cNvSpPr txBox="1"/>
          <p:nvPr>
            <p:ph idx="1" type="body"/>
          </p:nvPr>
        </p:nvSpPr>
        <p:spPr>
          <a:xfrm>
            <a:off x="1114425" y="1307672"/>
            <a:ext cx="7610400" cy="4807800"/>
          </a:xfrm>
          <a:prstGeom prst="rect">
            <a:avLst/>
          </a:prstGeom>
        </p:spPr>
        <p:txBody>
          <a:bodyPr anchorCtr="0" anchor="t" bIns="91400" lIns="91400" spcFirstLastPara="1" rIns="91400" wrap="square" tIns="91400">
            <a:noAutofit/>
          </a:bodyPr>
          <a:lstStyle/>
          <a:p>
            <a:pPr indent="-342900" lvl="0" marL="457200" rtl="0" algn="l">
              <a:spcBef>
                <a:spcPts val="2000"/>
              </a:spcBef>
              <a:spcAft>
                <a:spcPts val="0"/>
              </a:spcAft>
              <a:buSzPts val="1800"/>
              <a:buChar char="⬜"/>
            </a:pPr>
            <a:r>
              <a:rPr lang="en-US"/>
              <a:t>pack/running vest</a:t>
            </a:r>
            <a:endParaRPr/>
          </a:p>
          <a:p>
            <a:pPr indent="-342900" lvl="0" marL="457200" rtl="0" algn="l">
              <a:spcBef>
                <a:spcPts val="0"/>
              </a:spcBef>
              <a:spcAft>
                <a:spcPts val="0"/>
              </a:spcAft>
              <a:buSzPts val="1800"/>
              <a:buChar char="⬜"/>
            </a:pPr>
            <a:r>
              <a:rPr lang="en-US"/>
              <a:t>mobile phone</a:t>
            </a:r>
            <a:endParaRPr/>
          </a:p>
          <a:p>
            <a:pPr indent="-342900" lvl="0" marL="457200" rtl="0" algn="l">
              <a:spcBef>
                <a:spcPts val="0"/>
              </a:spcBef>
              <a:spcAft>
                <a:spcPts val="0"/>
              </a:spcAft>
              <a:buSzPts val="1800"/>
              <a:buChar char="⬜"/>
            </a:pPr>
            <a:r>
              <a:rPr lang="en-US"/>
              <a:t>drinking cup</a:t>
            </a:r>
            <a:endParaRPr/>
          </a:p>
          <a:p>
            <a:pPr indent="-342900" lvl="0" marL="457200" rtl="0" algn="l">
              <a:spcBef>
                <a:spcPts val="0"/>
              </a:spcBef>
              <a:spcAft>
                <a:spcPts val="0"/>
              </a:spcAft>
              <a:buSzPts val="1800"/>
              <a:buChar char="⬜"/>
            </a:pPr>
            <a:r>
              <a:rPr lang="en-US"/>
              <a:t>ability to carry 1l of water</a:t>
            </a:r>
            <a:endParaRPr/>
          </a:p>
          <a:p>
            <a:pPr indent="-342900" lvl="0" marL="457200" rtl="0" algn="l">
              <a:spcBef>
                <a:spcPts val="0"/>
              </a:spcBef>
              <a:spcAft>
                <a:spcPts val="0"/>
              </a:spcAft>
              <a:buSzPts val="1800"/>
              <a:buChar char="⬜"/>
            </a:pPr>
            <a:r>
              <a:rPr lang="en-US"/>
              <a:t>2 lights with spare batteries</a:t>
            </a:r>
            <a:endParaRPr/>
          </a:p>
          <a:p>
            <a:pPr indent="-342900" lvl="0" marL="457200" rtl="0" algn="l">
              <a:spcBef>
                <a:spcPts val="0"/>
              </a:spcBef>
              <a:spcAft>
                <a:spcPts val="0"/>
              </a:spcAft>
              <a:buSzPts val="1800"/>
              <a:buChar char="⬜"/>
            </a:pPr>
            <a:r>
              <a:rPr lang="en-US"/>
              <a:t>whistle</a:t>
            </a:r>
            <a:endParaRPr/>
          </a:p>
          <a:p>
            <a:pPr indent="-342900" lvl="0" marL="457200" rtl="0" algn="l">
              <a:spcBef>
                <a:spcPts val="0"/>
              </a:spcBef>
              <a:spcAft>
                <a:spcPts val="0"/>
              </a:spcAft>
              <a:buSzPts val="1800"/>
              <a:buChar char="⬜"/>
            </a:pPr>
            <a:r>
              <a:rPr lang="en-US"/>
              <a:t>elastic bandage</a:t>
            </a:r>
            <a:endParaRPr/>
          </a:p>
          <a:p>
            <a:pPr indent="-342900" lvl="0" marL="457200" rtl="0" algn="l">
              <a:spcBef>
                <a:spcPts val="0"/>
              </a:spcBef>
              <a:spcAft>
                <a:spcPts val="0"/>
              </a:spcAft>
              <a:buSzPts val="1800"/>
              <a:buChar char="⬜"/>
            </a:pPr>
            <a:r>
              <a:rPr lang="en-US"/>
              <a:t>food reserve (min 800 kCal)</a:t>
            </a:r>
            <a:endParaRPr/>
          </a:p>
          <a:p>
            <a:pPr indent="-342900" lvl="0" marL="457200" rtl="0" algn="l">
              <a:spcBef>
                <a:spcPts val="0"/>
              </a:spcBef>
              <a:spcAft>
                <a:spcPts val="0"/>
              </a:spcAft>
              <a:buSzPts val="1800"/>
              <a:buChar char="⬜"/>
            </a:pPr>
            <a:r>
              <a:rPr lang="en-US"/>
              <a:t>waterproof jacket with hood (taped seams)</a:t>
            </a:r>
            <a:endParaRPr/>
          </a:p>
          <a:p>
            <a:pPr indent="-342900" lvl="0" marL="457200" rtl="0" algn="l">
              <a:spcBef>
                <a:spcPts val="0"/>
              </a:spcBef>
              <a:spcAft>
                <a:spcPts val="0"/>
              </a:spcAft>
              <a:buSzPts val="1800"/>
              <a:buChar char="⬜"/>
            </a:pPr>
            <a:r>
              <a:rPr lang="en-US"/>
              <a:t>long legged pants, or tights, or system to cover legs</a:t>
            </a:r>
            <a:endParaRPr/>
          </a:p>
          <a:p>
            <a:pPr indent="-342900" lvl="0" marL="457200" rtl="0" algn="l">
              <a:spcBef>
                <a:spcPts val="0"/>
              </a:spcBef>
              <a:spcAft>
                <a:spcPts val="0"/>
              </a:spcAft>
              <a:buSzPts val="1800"/>
              <a:buChar char="⬜"/>
            </a:pPr>
            <a:r>
              <a:rPr lang="en-US"/>
              <a:t>waterproof pants</a:t>
            </a:r>
            <a:endParaRPr/>
          </a:p>
          <a:p>
            <a:pPr indent="-342900" lvl="0" marL="457200" rtl="0" algn="l">
              <a:spcBef>
                <a:spcPts val="0"/>
              </a:spcBef>
              <a:spcAft>
                <a:spcPts val="0"/>
              </a:spcAft>
              <a:buSzPts val="1800"/>
              <a:buChar char="⬜"/>
            </a:pPr>
            <a:r>
              <a:rPr lang="en-US"/>
              <a:t>additional warm second layer</a:t>
            </a:r>
            <a:endParaRPr/>
          </a:p>
          <a:p>
            <a:pPr indent="-342900" lvl="0" marL="457200" rtl="0" algn="l">
              <a:spcBef>
                <a:spcPts val="0"/>
              </a:spcBef>
              <a:spcAft>
                <a:spcPts val="0"/>
              </a:spcAft>
              <a:buSzPts val="1800"/>
              <a:buChar char="⬜"/>
            </a:pPr>
            <a:r>
              <a:rPr lang="en-US"/>
              <a:t>cap, bandana, or buff</a:t>
            </a:r>
            <a:endParaRPr/>
          </a:p>
          <a:p>
            <a:pPr indent="-342900" lvl="0" marL="457200" rtl="0" algn="l">
              <a:spcBef>
                <a:spcPts val="0"/>
              </a:spcBef>
              <a:spcAft>
                <a:spcPts val="0"/>
              </a:spcAft>
              <a:buSzPts val="1800"/>
              <a:buChar char="⬜"/>
            </a:pPr>
            <a:r>
              <a:rPr lang="en-US"/>
              <a:t>waterproof gloves</a:t>
            </a:r>
            <a:endParaRPr/>
          </a:p>
          <a:p>
            <a:pPr indent="-342900" lvl="0" marL="457200" rtl="0" algn="l">
              <a:spcBef>
                <a:spcPts val="0"/>
              </a:spcBef>
              <a:spcAft>
                <a:spcPts val="0"/>
              </a:spcAft>
              <a:buSzPts val="1800"/>
              <a:buChar char="⬜"/>
            </a:pPr>
            <a:r>
              <a:rPr lang="en-US"/>
              <a:t>ID</a:t>
            </a:r>
            <a:endParaRPr/>
          </a:p>
          <a:p>
            <a:pPr indent="-342900" lvl="0" marL="457200" rtl="0" algn="l">
              <a:spcBef>
                <a:spcPts val="0"/>
              </a:spcBef>
              <a:spcAft>
                <a:spcPts val="0"/>
              </a:spcAft>
              <a:buSzPts val="1800"/>
              <a:buChar char="⬜"/>
            </a:pPr>
            <a:r>
              <a:rPr lang="en-US"/>
              <a:t>touque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9"/>
          <p:cNvSpPr txBox="1"/>
          <p:nvPr>
            <p:ph type="title"/>
          </p:nvPr>
        </p:nvSpPr>
        <p:spPr>
          <a:xfrm>
            <a:off x="0" y="349280"/>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mandatory kit: type 2 fun run</a:t>
            </a:r>
            <a:endParaRPr/>
          </a:p>
        </p:txBody>
      </p:sp>
      <p:sp>
        <p:nvSpPr>
          <p:cNvPr id="171" name="Google Shape;171;p29"/>
          <p:cNvSpPr txBox="1"/>
          <p:nvPr>
            <p:ph idx="1" type="body"/>
          </p:nvPr>
        </p:nvSpPr>
        <p:spPr>
          <a:xfrm>
            <a:off x="1114425" y="1364247"/>
            <a:ext cx="7610400" cy="4807800"/>
          </a:xfrm>
          <a:prstGeom prst="rect">
            <a:avLst/>
          </a:prstGeom>
        </p:spPr>
        <p:txBody>
          <a:bodyPr anchorCtr="0" anchor="t" bIns="91400" lIns="91400" spcFirstLastPara="1" rIns="91400" wrap="square" tIns="91400">
            <a:noAutofit/>
          </a:bodyPr>
          <a:lstStyle/>
          <a:p>
            <a:pPr indent="-342900" lvl="0" marL="457200" rtl="0" algn="l">
              <a:spcBef>
                <a:spcPts val="2000"/>
              </a:spcBef>
              <a:spcAft>
                <a:spcPts val="0"/>
              </a:spcAft>
              <a:buSzPts val="1800"/>
              <a:buChar char="⬜"/>
            </a:pPr>
            <a:r>
              <a:rPr lang="en-US"/>
              <a:t>sleep system (sleeping bag + emergency shelter)</a:t>
            </a:r>
            <a:endParaRPr/>
          </a:p>
          <a:p>
            <a:pPr indent="-342900" lvl="0" marL="457200" rtl="0" algn="l">
              <a:spcBef>
                <a:spcPts val="0"/>
              </a:spcBef>
              <a:spcAft>
                <a:spcPts val="0"/>
              </a:spcAft>
              <a:buSzPts val="1800"/>
              <a:buChar char="⬜"/>
            </a:pPr>
            <a:r>
              <a:rPr lang="en-US"/>
              <a:t>ability to carry 1L of water</a:t>
            </a:r>
            <a:endParaRPr/>
          </a:p>
          <a:p>
            <a:pPr indent="-342900" lvl="0" marL="457200" rtl="0" algn="l">
              <a:spcBef>
                <a:spcPts val="0"/>
              </a:spcBef>
              <a:spcAft>
                <a:spcPts val="0"/>
              </a:spcAft>
              <a:buSzPts val="1800"/>
              <a:buChar char="⬜"/>
            </a:pPr>
            <a:r>
              <a:rPr lang="en-US"/>
              <a:t>light &amp; batteries (or 2 lights)</a:t>
            </a:r>
            <a:endParaRPr/>
          </a:p>
          <a:p>
            <a:pPr indent="-342900" lvl="0" marL="457200" rtl="0" algn="l">
              <a:spcBef>
                <a:spcPts val="0"/>
              </a:spcBef>
              <a:spcAft>
                <a:spcPts val="0"/>
              </a:spcAft>
              <a:buSzPts val="1800"/>
              <a:buChar char="⬜"/>
            </a:pPr>
            <a:r>
              <a:rPr lang="en-US"/>
              <a:t>compass</a:t>
            </a:r>
            <a:endParaRPr/>
          </a:p>
          <a:p>
            <a:pPr indent="-342900" lvl="0" marL="457200" rtl="0" algn="l">
              <a:spcBef>
                <a:spcPts val="0"/>
              </a:spcBef>
              <a:spcAft>
                <a:spcPts val="0"/>
              </a:spcAft>
              <a:buSzPts val="1800"/>
              <a:buChar char="⬜"/>
            </a:pPr>
            <a:r>
              <a:rPr lang="en-US"/>
              <a:t>rain jacket (taped seams)</a:t>
            </a:r>
            <a:endParaRPr/>
          </a:p>
          <a:p>
            <a:pPr indent="-342900" lvl="0" marL="457200" rtl="0" algn="l">
              <a:spcBef>
                <a:spcPts val="0"/>
              </a:spcBef>
              <a:spcAft>
                <a:spcPts val="0"/>
              </a:spcAft>
              <a:buSzPts val="1800"/>
              <a:buChar char="⬜"/>
            </a:pPr>
            <a:r>
              <a:rPr lang="en-US"/>
              <a:t>warm layers (top &amp; bottom)</a:t>
            </a:r>
            <a:endParaRPr/>
          </a:p>
          <a:p>
            <a:pPr indent="-342900" lvl="0" marL="457200" rtl="0" algn="l">
              <a:spcBef>
                <a:spcPts val="0"/>
              </a:spcBef>
              <a:spcAft>
                <a:spcPts val="0"/>
              </a:spcAft>
              <a:buSzPts val="1800"/>
              <a:buChar char="⬜"/>
            </a:pPr>
            <a:r>
              <a:rPr lang="en-US"/>
              <a:t>phone &amp; charger</a:t>
            </a:r>
            <a:endParaRPr/>
          </a:p>
          <a:p>
            <a:pPr indent="-342900" lvl="0" marL="457200" rtl="0" algn="l">
              <a:spcBef>
                <a:spcPts val="0"/>
              </a:spcBef>
              <a:spcAft>
                <a:spcPts val="0"/>
              </a:spcAft>
              <a:buSzPts val="1800"/>
              <a:buChar char="⬜"/>
            </a:pPr>
            <a:r>
              <a:rPr lang="en-US"/>
              <a:t>gps tracking device</a:t>
            </a:r>
            <a:endParaRPr/>
          </a:p>
          <a:p>
            <a:pPr indent="-342900" lvl="0" marL="457200" rtl="0" algn="l">
              <a:spcBef>
                <a:spcPts val="0"/>
              </a:spcBef>
              <a:spcAft>
                <a:spcPts val="0"/>
              </a:spcAft>
              <a:buSzPts val="1800"/>
              <a:buChar char="⬜"/>
            </a:pPr>
            <a:r>
              <a:rPr lang="en-US"/>
              <a:t>first aid kit (or at least duct tape)</a:t>
            </a:r>
            <a:endParaRPr/>
          </a:p>
          <a:p>
            <a:pPr indent="0" lvl="0" marL="0" rtl="0" algn="l">
              <a:spcBef>
                <a:spcPts val="2000"/>
              </a:spcBef>
              <a:spcAft>
                <a:spcPts val="0"/>
              </a:spcAft>
              <a:buNone/>
            </a:pPr>
            <a:r>
              <a:rPr lang="en-US"/>
              <a:t>Strongly Suggested</a:t>
            </a:r>
            <a:endParaRPr/>
          </a:p>
          <a:p>
            <a:pPr indent="-342900" lvl="0" marL="457200" rtl="0" algn="l">
              <a:spcBef>
                <a:spcPts val="2000"/>
              </a:spcBef>
              <a:spcAft>
                <a:spcPts val="0"/>
              </a:spcAft>
              <a:buSzPts val="1800"/>
              <a:buChar char="⬜"/>
            </a:pPr>
            <a:r>
              <a:rPr lang="en-US"/>
              <a:t>A real first aid kit and knowledge of its contents</a:t>
            </a:r>
            <a:endParaRPr/>
          </a:p>
          <a:p>
            <a:pPr indent="-342900" lvl="0" marL="457200" rtl="0" algn="l">
              <a:spcBef>
                <a:spcPts val="0"/>
              </a:spcBef>
              <a:spcAft>
                <a:spcPts val="0"/>
              </a:spcAft>
              <a:buSzPts val="1800"/>
              <a:buChar char="⬜"/>
            </a:pPr>
            <a:r>
              <a:rPr lang="en-US"/>
              <a:t>warm 3 season sleeping bag</a:t>
            </a:r>
            <a:endParaRPr/>
          </a:p>
          <a:p>
            <a:pPr indent="-342900" lvl="0" marL="457200" rtl="0" algn="l">
              <a:spcBef>
                <a:spcPts val="0"/>
              </a:spcBef>
              <a:spcAft>
                <a:spcPts val="0"/>
              </a:spcAft>
              <a:buSzPts val="1800"/>
              <a:buChar char="⬜"/>
            </a:pPr>
            <a:r>
              <a:rPr lang="en-US"/>
              <a:t>sufficient food</a:t>
            </a:r>
            <a:endParaRPr/>
          </a:p>
          <a:p>
            <a:pPr indent="-342900" lvl="0" marL="457200" rtl="0" algn="l">
              <a:spcBef>
                <a:spcPts val="0"/>
              </a:spcBef>
              <a:spcAft>
                <a:spcPts val="0"/>
              </a:spcAft>
              <a:buSzPts val="1800"/>
              <a:buChar char="⬜"/>
            </a:pPr>
            <a:r>
              <a:rPr lang="en-US"/>
              <a:t>gloves, warm hat, spare socks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0"/>
          <p:cNvSpPr txBox="1"/>
          <p:nvPr>
            <p:ph type="title"/>
          </p:nvPr>
        </p:nvSpPr>
        <p:spPr>
          <a:xfrm>
            <a:off x="0" y="349280"/>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mandatory kit: Whistler Alpine Meadows</a:t>
            </a:r>
            <a:endParaRPr/>
          </a:p>
        </p:txBody>
      </p:sp>
      <p:sp>
        <p:nvSpPr>
          <p:cNvPr id="177" name="Google Shape;177;p30"/>
          <p:cNvSpPr txBox="1"/>
          <p:nvPr>
            <p:ph idx="1" type="body"/>
          </p:nvPr>
        </p:nvSpPr>
        <p:spPr>
          <a:xfrm>
            <a:off x="1114425" y="1458597"/>
            <a:ext cx="7610400" cy="4807800"/>
          </a:xfrm>
          <a:prstGeom prst="rect">
            <a:avLst/>
          </a:prstGeom>
        </p:spPr>
        <p:txBody>
          <a:bodyPr anchorCtr="0" anchor="t" bIns="91400" lIns="91400" spcFirstLastPara="1" rIns="91400" wrap="square" tIns="91400">
            <a:noAutofit/>
          </a:bodyPr>
          <a:lstStyle/>
          <a:p>
            <a:pPr indent="-342900" lvl="0" marL="457200" rtl="0" algn="l">
              <a:spcBef>
                <a:spcPts val="2000"/>
              </a:spcBef>
              <a:spcAft>
                <a:spcPts val="0"/>
              </a:spcAft>
              <a:buSzPts val="1800"/>
              <a:buChar char="⬜"/>
            </a:pPr>
            <a:r>
              <a:rPr lang="en-US"/>
              <a:t>waterproof jacket</a:t>
            </a:r>
            <a:endParaRPr/>
          </a:p>
          <a:p>
            <a:pPr indent="-342900" lvl="0" marL="457200" rtl="0" algn="l">
              <a:spcBef>
                <a:spcPts val="0"/>
              </a:spcBef>
              <a:spcAft>
                <a:spcPts val="0"/>
              </a:spcAft>
              <a:buSzPts val="1800"/>
              <a:buChar char="⬜"/>
            </a:pPr>
            <a:r>
              <a:rPr lang="en-US"/>
              <a:t>emergency bivy (no space blankets)</a:t>
            </a:r>
            <a:endParaRPr/>
          </a:p>
          <a:p>
            <a:pPr indent="-342900" lvl="0" marL="457200" rtl="0" algn="l">
              <a:spcBef>
                <a:spcPts val="0"/>
              </a:spcBef>
              <a:spcAft>
                <a:spcPts val="0"/>
              </a:spcAft>
              <a:buSzPts val="1800"/>
              <a:buChar char="⬜"/>
            </a:pPr>
            <a:r>
              <a:rPr lang="en-US"/>
              <a:t>whistle</a:t>
            </a:r>
            <a:endParaRPr/>
          </a:p>
          <a:p>
            <a:pPr indent="-342900" lvl="0" marL="457200" rtl="0" algn="l">
              <a:spcBef>
                <a:spcPts val="0"/>
              </a:spcBef>
              <a:spcAft>
                <a:spcPts val="0"/>
              </a:spcAft>
              <a:buSzPts val="1800"/>
              <a:buChar char="⬜"/>
            </a:pPr>
            <a:r>
              <a:rPr lang="en-US"/>
              <a:t>gloves</a:t>
            </a:r>
            <a:endParaRPr/>
          </a:p>
          <a:p>
            <a:pPr indent="-342900" lvl="0" marL="457200" rtl="0" algn="l">
              <a:spcBef>
                <a:spcPts val="0"/>
              </a:spcBef>
              <a:spcAft>
                <a:spcPts val="0"/>
              </a:spcAft>
              <a:buSzPts val="1800"/>
              <a:buChar char="⬜"/>
            </a:pPr>
            <a:r>
              <a:rPr lang="en-US"/>
              <a:t>touque or buff</a:t>
            </a:r>
            <a:endParaRPr/>
          </a:p>
          <a:p>
            <a:pPr indent="-342900" lvl="0" marL="457200" rtl="0" algn="l">
              <a:spcBef>
                <a:spcPts val="0"/>
              </a:spcBef>
              <a:spcAft>
                <a:spcPts val="0"/>
              </a:spcAft>
              <a:buSzPts val="1800"/>
              <a:buChar char="⬜"/>
            </a:pPr>
            <a:r>
              <a:rPr lang="en-US"/>
              <a:t>full length pants or tights (it counts if you’re wearing them)</a:t>
            </a:r>
            <a:endParaRPr/>
          </a:p>
          <a:p>
            <a:pPr indent="-342900" lvl="0" marL="457200" rtl="0" algn="l">
              <a:spcBef>
                <a:spcPts val="0"/>
              </a:spcBef>
              <a:spcAft>
                <a:spcPts val="0"/>
              </a:spcAft>
              <a:buSzPts val="1800"/>
              <a:buChar char="⬜"/>
            </a:pPr>
            <a:r>
              <a:rPr lang="en-US"/>
              <a:t>long sleeve shirt (arm sleeves do not count)</a:t>
            </a:r>
            <a:endParaRPr/>
          </a:p>
          <a:p>
            <a:pPr indent="-342900" lvl="0" marL="457200" rtl="0" algn="l">
              <a:spcBef>
                <a:spcPts val="0"/>
              </a:spcBef>
              <a:spcAft>
                <a:spcPts val="0"/>
              </a:spcAft>
              <a:buSzPts val="1800"/>
              <a:buChar char="⬜"/>
            </a:pPr>
            <a:r>
              <a:rPr lang="en-US"/>
              <a:t>drinking cup (cupless race)</a:t>
            </a:r>
            <a:endParaRPr/>
          </a:p>
          <a:p>
            <a:pPr indent="0" lvl="0" marL="0" rtl="0" algn="l">
              <a:spcBef>
                <a:spcPts val="2000"/>
              </a:spcBef>
              <a:spcAft>
                <a:spcPts val="0"/>
              </a:spcAft>
              <a:buNone/>
            </a:pPr>
            <a:r>
              <a:rPr lang="en-US"/>
              <a:t>10 Essentials are suggested but not mandatory</a:t>
            </a:r>
            <a:endParaRPr/>
          </a:p>
          <a:p>
            <a:pPr indent="0" lvl="0" marL="0" rtl="0" algn="l">
              <a:spcBef>
                <a:spcPts val="2000"/>
              </a:spcBef>
              <a:spcAft>
                <a:spcPts val="0"/>
              </a:spcAft>
              <a:buNone/>
            </a:pPr>
            <a:r>
              <a:rPr lang="en-US"/>
              <a:t>North Shore Rescue: https://www.northshorerescue.com/education/what-to-bring/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31"/>
          <p:cNvPicPr preferRelativeResize="0"/>
          <p:nvPr/>
        </p:nvPicPr>
        <p:blipFill>
          <a:blip r:embed="rId3">
            <a:alphaModFix/>
          </a:blip>
          <a:stretch>
            <a:fillRect/>
          </a:stretch>
        </p:blipFill>
        <p:spPr>
          <a:xfrm>
            <a:off x="791975" y="1167922"/>
            <a:ext cx="6923951" cy="5151125"/>
          </a:xfrm>
          <a:prstGeom prst="rect">
            <a:avLst/>
          </a:prstGeom>
          <a:noFill/>
          <a:ln>
            <a:noFill/>
          </a:ln>
        </p:spPr>
      </p:pic>
      <p:sp>
        <p:nvSpPr>
          <p:cNvPr id="183" name="Google Shape;183;p31"/>
          <p:cNvSpPr txBox="1"/>
          <p:nvPr>
            <p:ph type="title"/>
          </p:nvPr>
        </p:nvSpPr>
        <p:spPr>
          <a:xfrm>
            <a:off x="0" y="349280"/>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10 essentials</a:t>
            </a:r>
            <a:r>
              <a:rPr lang="en-US"/>
              <a:t>: Gary’s take</a:t>
            </a:r>
            <a:endParaRPr/>
          </a:p>
        </p:txBody>
      </p:sp>
      <p:sp>
        <p:nvSpPr>
          <p:cNvPr id="184" name="Google Shape;184;p31"/>
          <p:cNvSpPr txBox="1"/>
          <p:nvPr>
            <p:ph idx="1" type="body"/>
          </p:nvPr>
        </p:nvSpPr>
        <p:spPr>
          <a:xfrm>
            <a:off x="1210150" y="6015274"/>
            <a:ext cx="7610400" cy="4476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https://www.youtube.com/watch?v=nUf1ea6JYYg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2"/>
          <p:cNvSpPr txBox="1"/>
          <p:nvPr>
            <p:ph type="title"/>
          </p:nvPr>
        </p:nvSpPr>
        <p:spPr>
          <a:xfrm>
            <a:off x="0" y="349280"/>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gear: walk through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3"/>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Gear Show &amp; Tell</a:t>
            </a:r>
            <a:endParaRPr/>
          </a:p>
        </p:txBody>
      </p:sp>
      <p:pic>
        <p:nvPicPr>
          <p:cNvPr id="195" name="Google Shape;195;p33"/>
          <p:cNvPicPr preferRelativeResize="0"/>
          <p:nvPr/>
        </p:nvPicPr>
        <p:blipFill>
          <a:blip r:embed="rId3">
            <a:alphaModFix/>
          </a:blip>
          <a:stretch>
            <a:fillRect/>
          </a:stretch>
        </p:blipFill>
        <p:spPr>
          <a:xfrm>
            <a:off x="4657825" y="734755"/>
            <a:ext cx="3644250" cy="2429500"/>
          </a:xfrm>
          <a:prstGeom prst="rect">
            <a:avLst/>
          </a:prstGeom>
          <a:noFill/>
          <a:ln>
            <a:noFill/>
          </a:ln>
        </p:spPr>
      </p:pic>
      <p:pic>
        <p:nvPicPr>
          <p:cNvPr id="196" name="Google Shape;196;p33"/>
          <p:cNvPicPr preferRelativeResize="0"/>
          <p:nvPr/>
        </p:nvPicPr>
        <p:blipFill>
          <a:blip r:embed="rId4">
            <a:alphaModFix/>
          </a:blip>
          <a:stretch>
            <a:fillRect/>
          </a:stretch>
        </p:blipFill>
        <p:spPr>
          <a:xfrm>
            <a:off x="203850" y="2293995"/>
            <a:ext cx="5809351" cy="3874474"/>
          </a:xfrm>
          <a:prstGeom prst="rect">
            <a:avLst/>
          </a:prstGeom>
          <a:noFill/>
          <a:ln>
            <a:noFill/>
          </a:ln>
        </p:spPr>
      </p:pic>
      <p:sp>
        <p:nvSpPr>
          <p:cNvPr id="197" name="Google Shape;197;p33"/>
          <p:cNvSpPr txBox="1"/>
          <p:nvPr/>
        </p:nvSpPr>
        <p:spPr>
          <a:xfrm>
            <a:off x="111825" y="6261650"/>
            <a:ext cx="6504000" cy="2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hlinkClick r:id="rId5"/>
              </a:rPr>
              <a:t>https://alpsinsight.com/stories/ultralight-trail-running-packing-list/</a:t>
            </a:r>
            <a:endParaRPr/>
          </a:p>
        </p:txBody>
      </p:sp>
      <p:sp>
        <p:nvSpPr>
          <p:cNvPr id="198" name="Google Shape;198;p33"/>
          <p:cNvSpPr txBox="1"/>
          <p:nvPr/>
        </p:nvSpPr>
        <p:spPr>
          <a:xfrm>
            <a:off x="6174300" y="6261650"/>
            <a:ext cx="2739600" cy="5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https://youtu.be/nUf1ea6JYYg</a:t>
            </a:r>
            <a:endParaRPr/>
          </a:p>
        </p:txBody>
      </p:sp>
      <p:pic>
        <p:nvPicPr>
          <p:cNvPr id="199" name="Google Shape;199;p33"/>
          <p:cNvPicPr preferRelativeResize="0"/>
          <p:nvPr/>
        </p:nvPicPr>
        <p:blipFill>
          <a:blip r:embed="rId6">
            <a:alphaModFix/>
          </a:blip>
          <a:stretch>
            <a:fillRect/>
          </a:stretch>
        </p:blipFill>
        <p:spPr>
          <a:xfrm>
            <a:off x="5269650" y="3598290"/>
            <a:ext cx="3644251" cy="20429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6"/>
          <p:cNvSpPr txBox="1"/>
          <p:nvPr>
            <p:ph idx="4294967295" type="ctrTitle"/>
          </p:nvPr>
        </p:nvSpPr>
        <p:spPr>
          <a:xfrm>
            <a:off x="0" y="576446"/>
            <a:ext cx="8915400" cy="877824"/>
          </a:xfrm>
          <a:prstGeom prst="rect">
            <a:avLst/>
          </a:prstGeom>
          <a:solidFill>
            <a:srgbClr val="333333"/>
          </a:solidFill>
          <a:ln>
            <a:noFill/>
          </a:ln>
        </p:spPr>
        <p:txBody>
          <a:bodyPr anchorCtr="0" anchor="ctr" bIns="45675" lIns="45675" spcFirstLastPara="1" rIns="45675" wrap="square" tIns="45675">
            <a:noAutofit/>
          </a:bodyPr>
          <a:lstStyle/>
          <a:p>
            <a:pPr indent="0" lvl="0" marL="0" marR="0" rtl="0" algn="ctr">
              <a:lnSpc>
                <a:spcPct val="100000"/>
              </a:lnSpc>
              <a:spcBef>
                <a:spcPts val="0"/>
              </a:spcBef>
              <a:spcAft>
                <a:spcPts val="0"/>
              </a:spcAft>
              <a:buClr>
                <a:srgbClr val="FFFFFF"/>
              </a:buClr>
              <a:buSzPts val="3200"/>
              <a:buFont typeface="Questrial"/>
              <a:buNone/>
            </a:pPr>
            <a:r>
              <a:rPr b="0" i="0" lang="en-US" sz="3200" u="none" cap="none" strike="noStrike">
                <a:solidFill>
                  <a:srgbClr val="FFFFFF"/>
                </a:solidFill>
                <a:latin typeface="Questrial"/>
                <a:ea typeface="Questrial"/>
                <a:cs typeface="Questrial"/>
                <a:sym typeface="Questrial"/>
              </a:rPr>
              <a:t>Introduction to Trail Running</a:t>
            </a:r>
            <a:r>
              <a:rPr lang="en-US" sz="3200"/>
              <a:t>: Backc</a:t>
            </a:r>
            <a:r>
              <a:rPr b="0" i="0" lang="en-US" sz="3200" u="none" cap="none" strike="noStrike">
                <a:solidFill>
                  <a:srgbClr val="FFFFFF"/>
                </a:solidFill>
                <a:latin typeface="Questrial"/>
                <a:ea typeface="Questrial"/>
                <a:cs typeface="Questrial"/>
                <a:sym typeface="Questrial"/>
              </a:rPr>
              <a:t>ountry</a:t>
            </a:r>
            <a:endParaRPr/>
          </a:p>
        </p:txBody>
      </p:sp>
      <p:sp>
        <p:nvSpPr>
          <p:cNvPr id="89" name="Google Shape;89;p16"/>
          <p:cNvSpPr txBox="1"/>
          <p:nvPr>
            <p:ph idx="4294967295" type="subTitle"/>
          </p:nvPr>
        </p:nvSpPr>
        <p:spPr>
          <a:xfrm>
            <a:off x="914400" y="1454271"/>
            <a:ext cx="8001000" cy="644917"/>
          </a:xfrm>
          <a:prstGeom prst="rect">
            <a:avLst/>
          </a:prstGeom>
          <a:solidFill>
            <a:srgbClr val="E3E5DC">
              <a:alpha val="54509"/>
            </a:srgbClr>
          </a:solidFill>
          <a:ln>
            <a:noFill/>
          </a:ln>
        </p:spPr>
        <p:txBody>
          <a:bodyPr anchorCtr="0" anchor="t" bIns="91400" lIns="91400" spcFirstLastPara="1" rIns="91400" wrap="square" tIns="91400">
            <a:noAutofit/>
          </a:bodyPr>
          <a:lstStyle/>
          <a:p>
            <a:pPr indent="0" lvl="0" marL="0" marR="0" rtl="0" algn="ctr">
              <a:lnSpc>
                <a:spcPct val="100000"/>
              </a:lnSpc>
              <a:spcBef>
                <a:spcPts val="0"/>
              </a:spcBef>
              <a:spcAft>
                <a:spcPts val="0"/>
              </a:spcAft>
              <a:buClr>
                <a:srgbClr val="595959"/>
              </a:buClr>
              <a:buSzPts val="2500"/>
              <a:buFont typeface="Helvetica Neue"/>
              <a:buNone/>
            </a:pPr>
            <a:r>
              <a:rPr b="1" i="0" lang="en-US" sz="2500" u="none" cap="none" strike="noStrike">
                <a:solidFill>
                  <a:srgbClr val="595959"/>
                </a:solidFill>
                <a:latin typeface="Questrial"/>
                <a:ea typeface="Questrial"/>
                <a:cs typeface="Questrial"/>
                <a:sym typeface="Questrial"/>
              </a:rPr>
              <a:t>Foothills Branch Trail Running Committee</a:t>
            </a:r>
            <a:endParaRPr b="1" i="0" sz="2500" u="none" cap="none" strike="noStrike">
              <a:solidFill>
                <a:srgbClr val="595959"/>
              </a:solidFill>
              <a:latin typeface="Questrial"/>
              <a:ea typeface="Questrial"/>
              <a:cs typeface="Questrial"/>
              <a:sym typeface="Questrial"/>
            </a:endParaRPr>
          </a:p>
        </p:txBody>
      </p:sp>
      <p:pic>
        <p:nvPicPr>
          <p:cNvPr id="90" name="Google Shape;90;p16"/>
          <p:cNvPicPr preferRelativeResize="0"/>
          <p:nvPr/>
        </p:nvPicPr>
        <p:blipFill>
          <a:blip r:embed="rId3">
            <a:alphaModFix/>
          </a:blip>
          <a:stretch>
            <a:fillRect/>
          </a:stretch>
        </p:blipFill>
        <p:spPr>
          <a:xfrm>
            <a:off x="1602663" y="2140313"/>
            <a:ext cx="5938687" cy="445401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4"/>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Trail Running Considerations</a:t>
            </a:r>
            <a:endParaRPr/>
          </a:p>
        </p:txBody>
      </p:sp>
      <p:sp>
        <p:nvSpPr>
          <p:cNvPr id="205" name="Google Shape;205;p34"/>
          <p:cNvSpPr txBox="1"/>
          <p:nvPr>
            <p:ph idx="1" type="body"/>
          </p:nvPr>
        </p:nvSpPr>
        <p:spPr>
          <a:xfrm>
            <a:off x="57170" y="2219325"/>
            <a:ext cx="5999140" cy="3908351"/>
          </a:xfrm>
          <a:prstGeom prst="rect">
            <a:avLst/>
          </a:prstGeom>
          <a:noFill/>
          <a:ln>
            <a:noFill/>
          </a:ln>
        </p:spPr>
        <p:txBody>
          <a:bodyPr anchorCtr="0" anchor="t" bIns="91400" lIns="91400" spcFirstLastPara="1" rIns="91400" wrap="square" tIns="91400">
            <a:noAutofit/>
          </a:bodyPr>
          <a:lstStyle/>
          <a:p>
            <a:pPr indent="-254000" lvl="1" marL="711200" rtl="0" algn="l">
              <a:lnSpc>
                <a:spcPct val="100000"/>
              </a:lnSpc>
              <a:spcBef>
                <a:spcPts val="2000"/>
              </a:spcBef>
              <a:spcAft>
                <a:spcPts val="0"/>
              </a:spcAft>
              <a:buSzPts val="2000"/>
              <a:buChar char="⬜"/>
            </a:pPr>
            <a:r>
              <a:rPr b="1" lang="en-US"/>
              <a:t>Terrai</a:t>
            </a:r>
            <a:r>
              <a:rPr b="1" lang="en-US"/>
              <a:t>n challenges and effort level</a:t>
            </a:r>
            <a:endParaRPr i="1"/>
          </a:p>
          <a:p>
            <a:pPr indent="-254000" lvl="1" marL="711200" rtl="0" algn="l">
              <a:lnSpc>
                <a:spcPct val="100000"/>
              </a:lnSpc>
              <a:spcBef>
                <a:spcPts val="2000"/>
              </a:spcBef>
              <a:spcAft>
                <a:spcPts val="0"/>
              </a:spcAft>
              <a:buSzPts val="2000"/>
              <a:buChar char="⬜"/>
            </a:pPr>
            <a:r>
              <a:rPr b="1" lang="en-US"/>
              <a:t>Pa</a:t>
            </a:r>
            <a:r>
              <a:rPr b="1" lang="en-US"/>
              <a:t>ce and staying fueled, hydrated </a:t>
            </a:r>
            <a:endParaRPr/>
          </a:p>
          <a:p>
            <a:pPr indent="-254000" lvl="1" marL="711200" rtl="0" algn="l">
              <a:lnSpc>
                <a:spcPct val="100000"/>
              </a:lnSpc>
              <a:spcBef>
                <a:spcPts val="2000"/>
              </a:spcBef>
              <a:spcAft>
                <a:spcPts val="0"/>
              </a:spcAft>
              <a:buSzPts val="2000"/>
              <a:buChar char="⬜"/>
            </a:pPr>
            <a:r>
              <a:rPr b="1" lang="en-US"/>
              <a:t>Weather, environment</a:t>
            </a:r>
            <a:endParaRPr b="1"/>
          </a:p>
        </p:txBody>
      </p:sp>
      <p:pic>
        <p:nvPicPr>
          <p:cNvPr id="206" name="Google Shape;206;p34"/>
          <p:cNvPicPr preferRelativeResize="0"/>
          <p:nvPr/>
        </p:nvPicPr>
        <p:blipFill>
          <a:blip r:embed="rId3">
            <a:alphaModFix/>
          </a:blip>
          <a:stretch>
            <a:fillRect/>
          </a:stretch>
        </p:blipFill>
        <p:spPr>
          <a:xfrm>
            <a:off x="5723285" y="2417156"/>
            <a:ext cx="2782892" cy="371052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5"/>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Planning a Run</a:t>
            </a:r>
            <a:endParaRPr/>
          </a:p>
        </p:txBody>
      </p:sp>
      <p:sp>
        <p:nvSpPr>
          <p:cNvPr id="212" name="Google Shape;212;p35"/>
          <p:cNvSpPr txBox="1"/>
          <p:nvPr>
            <p:ph idx="1" type="body"/>
          </p:nvPr>
        </p:nvSpPr>
        <p:spPr>
          <a:xfrm>
            <a:off x="923042" y="2524680"/>
            <a:ext cx="7610476" cy="3670767"/>
          </a:xfrm>
          <a:prstGeom prst="rect">
            <a:avLst/>
          </a:prstGeom>
          <a:noFill/>
          <a:ln>
            <a:noFill/>
          </a:ln>
        </p:spPr>
        <p:txBody>
          <a:bodyPr anchorCtr="0" anchor="t" bIns="91400" lIns="91400" spcFirstLastPara="1" rIns="91400" wrap="square" tIns="91400">
            <a:noAutofit/>
          </a:bodyPr>
          <a:lstStyle/>
          <a:p>
            <a:pPr indent="-215900" lvl="0" marL="342900" rtl="0" algn="l">
              <a:lnSpc>
                <a:spcPct val="90000"/>
              </a:lnSpc>
              <a:spcBef>
                <a:spcPts val="0"/>
              </a:spcBef>
              <a:spcAft>
                <a:spcPts val="0"/>
              </a:spcAft>
              <a:buSzPts val="2000"/>
              <a:buChar char="⬜"/>
            </a:pPr>
            <a:r>
              <a:rPr lang="en-US"/>
              <a:t> Pick a trail</a:t>
            </a:r>
            <a:endParaRPr/>
          </a:p>
          <a:p>
            <a:pPr indent="-215900" lvl="0" marL="342900" rtl="0" algn="l">
              <a:lnSpc>
                <a:spcPct val="90000"/>
              </a:lnSpc>
              <a:spcBef>
                <a:spcPts val="2000"/>
              </a:spcBef>
              <a:spcAft>
                <a:spcPts val="0"/>
              </a:spcAft>
              <a:buSzPts val="2000"/>
              <a:buChar char="⬜"/>
            </a:pPr>
            <a:r>
              <a:rPr lang="en-US"/>
              <a:t> Research the route:</a:t>
            </a:r>
            <a:endParaRPr/>
          </a:p>
          <a:p>
            <a:pPr indent="-254000" lvl="1" marL="711200" rtl="0" algn="l">
              <a:lnSpc>
                <a:spcPct val="90000"/>
              </a:lnSpc>
              <a:spcBef>
                <a:spcPts val="2000"/>
              </a:spcBef>
              <a:spcAft>
                <a:spcPts val="0"/>
              </a:spcAft>
              <a:buSzPts val="2000"/>
              <a:buChar char="⬜"/>
            </a:pPr>
            <a:r>
              <a:rPr lang="en-US"/>
              <a:t> Topo and aerial maps</a:t>
            </a:r>
            <a:endParaRPr/>
          </a:p>
          <a:p>
            <a:pPr indent="-254000" lvl="1" marL="711200" rtl="0" algn="l">
              <a:lnSpc>
                <a:spcPct val="90000"/>
              </a:lnSpc>
              <a:spcBef>
                <a:spcPts val="2000"/>
              </a:spcBef>
              <a:spcAft>
                <a:spcPts val="0"/>
              </a:spcAft>
              <a:buSzPts val="2000"/>
              <a:buChar char="⬜"/>
            </a:pPr>
            <a:r>
              <a:rPr lang="en-US"/>
              <a:t> Wildlife</a:t>
            </a:r>
            <a:endParaRPr/>
          </a:p>
          <a:p>
            <a:pPr indent="-254000" lvl="1" marL="711200" rtl="0" algn="l">
              <a:lnSpc>
                <a:spcPct val="90000"/>
              </a:lnSpc>
              <a:spcBef>
                <a:spcPts val="2000"/>
              </a:spcBef>
              <a:spcAft>
                <a:spcPts val="0"/>
              </a:spcAft>
              <a:buSzPts val="2000"/>
              <a:buChar char="⬜"/>
            </a:pPr>
            <a:r>
              <a:rPr lang="en-US"/>
              <a:t> Weather</a:t>
            </a:r>
            <a:endParaRPr/>
          </a:p>
          <a:p>
            <a:pPr indent="-215900" lvl="0" marL="342900" rtl="0" algn="l">
              <a:lnSpc>
                <a:spcPct val="90000"/>
              </a:lnSpc>
              <a:spcBef>
                <a:spcPts val="2000"/>
              </a:spcBef>
              <a:spcAft>
                <a:spcPts val="0"/>
              </a:spcAft>
              <a:buSzPts val="2000"/>
              <a:buChar char="⬜"/>
            </a:pPr>
            <a:r>
              <a:rPr lang="en-US"/>
              <a:t> Group, buddy or alone?</a:t>
            </a:r>
            <a:endParaRPr/>
          </a:p>
          <a:p>
            <a:pPr indent="-215900" lvl="0" marL="342900" rtl="0" algn="l">
              <a:lnSpc>
                <a:spcPct val="90000"/>
              </a:lnSpc>
              <a:spcBef>
                <a:spcPts val="2000"/>
              </a:spcBef>
              <a:spcAft>
                <a:spcPts val="0"/>
              </a:spcAft>
              <a:buSzPts val="2000"/>
              <a:buChar char="⬜"/>
            </a:pPr>
            <a:r>
              <a:rPr lang="en-US"/>
              <a:t> Get your gear together</a:t>
            </a:r>
            <a:endParaRPr/>
          </a:p>
        </p:txBody>
      </p:sp>
      <p:pic>
        <p:nvPicPr>
          <p:cNvPr id="213" name="Google Shape;213;p35"/>
          <p:cNvPicPr preferRelativeResize="0"/>
          <p:nvPr/>
        </p:nvPicPr>
        <p:blipFill>
          <a:blip r:embed="rId3">
            <a:alphaModFix/>
          </a:blip>
          <a:stretch>
            <a:fillRect/>
          </a:stretch>
        </p:blipFill>
        <p:spPr>
          <a:xfrm>
            <a:off x="4468724" y="2385824"/>
            <a:ext cx="4324123" cy="324309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Picking a Trail</a:t>
            </a:r>
            <a:endParaRPr/>
          </a:p>
        </p:txBody>
      </p:sp>
      <p:sp>
        <p:nvSpPr>
          <p:cNvPr id="219" name="Google Shape;219;p36"/>
          <p:cNvSpPr txBox="1"/>
          <p:nvPr>
            <p:ph idx="1" type="body"/>
          </p:nvPr>
        </p:nvSpPr>
        <p:spPr>
          <a:xfrm>
            <a:off x="331773" y="2120113"/>
            <a:ext cx="8582041" cy="3581722"/>
          </a:xfrm>
          <a:prstGeom prst="rect">
            <a:avLst/>
          </a:prstGeom>
          <a:noFill/>
          <a:ln>
            <a:noFill/>
          </a:ln>
        </p:spPr>
        <p:txBody>
          <a:bodyPr anchorCtr="0" anchor="t" bIns="91400" lIns="91400" spcFirstLastPara="1" rIns="91400" wrap="square" tIns="91400">
            <a:noAutofit/>
          </a:bodyPr>
          <a:lstStyle/>
          <a:p>
            <a:pPr indent="-254000" lvl="1" marL="711200" rtl="0" algn="l">
              <a:lnSpc>
                <a:spcPct val="100000"/>
              </a:lnSpc>
              <a:spcBef>
                <a:spcPts val="0"/>
              </a:spcBef>
              <a:spcAft>
                <a:spcPts val="0"/>
              </a:spcAft>
              <a:buSzPts val="2000"/>
              <a:buChar char="⬜"/>
            </a:pPr>
            <a:r>
              <a:rPr lang="en-US"/>
              <a:t>Think about terrain, distance and intensity</a:t>
            </a:r>
            <a:endParaRPr/>
          </a:p>
          <a:p>
            <a:pPr indent="-254000" lvl="1" marL="711200" rtl="0" algn="l">
              <a:lnSpc>
                <a:spcPct val="100000"/>
              </a:lnSpc>
              <a:spcBef>
                <a:spcPts val="2000"/>
              </a:spcBef>
              <a:spcAft>
                <a:spcPts val="0"/>
              </a:spcAft>
              <a:buSzPts val="2000"/>
              <a:buChar char="⬜"/>
            </a:pPr>
            <a:r>
              <a:rPr lang="en-US"/>
              <a:t>Steep for a road runner = 7%</a:t>
            </a:r>
            <a:endParaRPr/>
          </a:p>
          <a:p>
            <a:pPr indent="-254000" lvl="1" marL="711200" rtl="0" algn="l">
              <a:lnSpc>
                <a:spcPct val="100000"/>
              </a:lnSpc>
              <a:spcBef>
                <a:spcPts val="2000"/>
              </a:spcBef>
              <a:spcAft>
                <a:spcPts val="0"/>
              </a:spcAft>
              <a:buSzPts val="2000"/>
              <a:buChar char="⬜"/>
            </a:pPr>
            <a:r>
              <a:rPr lang="en-US"/>
              <a:t>Pick a route below your distance threshold – save some energy to get back to the trailhead just in case.</a:t>
            </a:r>
            <a:endParaRPr/>
          </a:p>
        </p:txBody>
      </p:sp>
      <p:graphicFrame>
        <p:nvGraphicFramePr>
          <p:cNvPr id="220" name="Google Shape;220;p36"/>
          <p:cNvGraphicFramePr/>
          <p:nvPr/>
        </p:nvGraphicFramePr>
        <p:xfrm>
          <a:off x="1149367" y="4059867"/>
          <a:ext cx="3000000" cy="3000000"/>
        </p:xfrm>
        <a:graphic>
          <a:graphicData uri="http://schemas.openxmlformats.org/drawingml/2006/table">
            <a:tbl>
              <a:tblPr bandRow="1" firstRow="1">
                <a:gradFill>
                  <a:gsLst>
                    <a:gs pos="0">
                      <a:srgbClr val="E1F1B1"/>
                    </a:gs>
                    <a:gs pos="35000">
                      <a:srgbClr val="E9F5C7"/>
                    </a:gs>
                    <a:gs pos="100000">
                      <a:srgbClr val="F7FBE9"/>
                    </a:gs>
                  </a:gsLst>
                  <a:lin ang="16200000" scaled="0"/>
                </a:gradFill>
                <a:tableStyleId>{54E77811-6EFF-473E-A41F-7D64D9781404}</a:tableStyleId>
              </a:tblPr>
              <a:tblGrid>
                <a:gridCol w="1323025"/>
                <a:gridCol w="1323025"/>
                <a:gridCol w="1323025"/>
                <a:gridCol w="1323025"/>
                <a:gridCol w="1323025"/>
              </a:tblGrid>
              <a:tr h="3708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Trail</a:t>
                      </a:r>
                      <a:endParaRPr sz="1400" u="none" cap="none" strike="noStrike">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Main Climb</a:t>
                      </a:r>
                      <a:endParaRPr/>
                    </a:p>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Feet per mile</a:t>
                      </a:r>
                      <a:endParaRPr sz="1400" u="none" cap="none" strike="noStrike">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Helvetica Neue"/>
                        <a:buNone/>
                      </a:pPr>
                      <a:r>
                        <a:t/>
                      </a:r>
                      <a:endParaRPr sz="1400" u="none" cap="none" strike="noStrike"/>
                    </a:p>
                    <a:p>
                      <a:pPr indent="0" lvl="0" marL="0" marR="0" rtl="0" algn="l">
                        <a:lnSpc>
                          <a:spcPct val="100000"/>
                        </a:lnSpc>
                        <a:spcBef>
                          <a:spcPts val="0"/>
                        </a:spcBef>
                        <a:spcAft>
                          <a:spcPts val="0"/>
                        </a:spcAft>
                        <a:buClr>
                          <a:schemeClr val="dk1"/>
                        </a:buClr>
                        <a:buSzPts val="1400"/>
                        <a:buFont typeface="Helvetica Neue"/>
                        <a:buNone/>
                      </a:pPr>
                      <a:r>
                        <a:rPr lang="en-US" sz="1400" u="none" cap="none" strike="noStrike"/>
                        <a:t>Distance</a:t>
                      </a:r>
                      <a:endParaRPr sz="1400" u="none" cap="none" strike="noStrike">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Helvetica Neue"/>
                        <a:buNone/>
                      </a:pPr>
                      <a:r>
                        <a:t/>
                      </a:r>
                      <a:endParaRPr b="1" i="0" sz="14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lt1"/>
                        </a:buClr>
                        <a:buSzPts val="1400"/>
                        <a:buFont typeface="Helvetica Neue"/>
                        <a:buNone/>
                      </a:pPr>
                      <a:r>
                        <a:rPr b="1" i="0" lang="en-US" sz="1400" u="none" cap="none" strike="noStrike">
                          <a:solidFill>
                            <a:schemeClr val="lt1"/>
                          </a:solidFill>
                          <a:latin typeface="Helvetica Neue"/>
                          <a:ea typeface="Helvetica Neue"/>
                          <a:cs typeface="Helvetica Neue"/>
                          <a:sym typeface="Helvetica Neue"/>
                        </a:rPr>
                        <a:t>Gain</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Helvetica Neue"/>
                        <a:buNone/>
                      </a:pPr>
                      <a:r>
                        <a:t/>
                      </a:r>
                      <a:endParaRPr b="1" i="0" sz="14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lt1"/>
                        </a:buClr>
                        <a:buSzPts val="1400"/>
                        <a:buFont typeface="Helvetica Neue"/>
                        <a:buNone/>
                      </a:pPr>
                      <a:r>
                        <a:rPr b="1" i="0" lang="en-US" sz="1400" u="none" cap="none" strike="noStrike">
                          <a:solidFill>
                            <a:schemeClr val="lt1"/>
                          </a:solidFill>
                          <a:latin typeface="Helvetica Neue"/>
                          <a:ea typeface="Helvetica Neue"/>
                          <a:cs typeface="Helvetica Neue"/>
                          <a:sym typeface="Helvetica Neue"/>
                        </a:rPr>
                        <a:t>Grade</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Mailbox Peak</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1850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2</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3700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35%</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Granite Mt</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920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3.8</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3500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17%</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Tiger 3</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800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2.5</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2000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15%</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Squak Mountain</a:t>
                      </a:r>
                      <a:endParaRPr sz="1400" u="none" cap="none" strike="noStrike">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730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2.4</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1700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13%</a:t>
                      </a:r>
                      <a:endParaRPr/>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Rattlesnake Mt</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650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1.7</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1100</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Calibri"/>
                        <a:buNone/>
                      </a:pPr>
                      <a:r>
                        <a:rPr lang="en-US" sz="1400" u="none" cap="none" strike="noStrike">
                          <a:latin typeface="Calibri"/>
                          <a:ea typeface="Calibri"/>
                          <a:cs typeface="Calibri"/>
                          <a:sym typeface="Calibri"/>
                        </a:rPr>
                        <a:t>12%</a:t>
                      </a:r>
                      <a:endParaRPr/>
                    </a:p>
                  </a:txBody>
                  <a:tcPr marT="45725" marB="45725" marR="91450" marL="91450"/>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Planning a Run</a:t>
            </a:r>
            <a:endParaRPr/>
          </a:p>
        </p:txBody>
      </p:sp>
      <p:sp>
        <p:nvSpPr>
          <p:cNvPr id="226" name="Google Shape;226;p37"/>
          <p:cNvSpPr txBox="1"/>
          <p:nvPr>
            <p:ph idx="1" type="body"/>
          </p:nvPr>
        </p:nvSpPr>
        <p:spPr>
          <a:xfrm>
            <a:off x="932467" y="2156780"/>
            <a:ext cx="7610400" cy="4159200"/>
          </a:xfrm>
          <a:prstGeom prst="rect">
            <a:avLst/>
          </a:prstGeom>
          <a:noFill/>
          <a:ln>
            <a:noFill/>
          </a:ln>
        </p:spPr>
        <p:txBody>
          <a:bodyPr anchorCtr="0" anchor="t" bIns="91400" lIns="91400" spcFirstLastPara="1" rIns="91400" wrap="square" tIns="91400">
            <a:noAutofit/>
          </a:bodyPr>
          <a:lstStyle/>
          <a:p>
            <a:pPr indent="-215900" lvl="0" marL="342900" rtl="0" algn="l">
              <a:lnSpc>
                <a:spcPct val="80000"/>
              </a:lnSpc>
              <a:spcBef>
                <a:spcPts val="0"/>
              </a:spcBef>
              <a:spcAft>
                <a:spcPts val="0"/>
              </a:spcAft>
              <a:buSzPts val="1850"/>
              <a:buChar char="⬜"/>
            </a:pPr>
            <a:r>
              <a:rPr lang="en-US" sz="1850"/>
              <a:t> Topo and aerial maps</a:t>
            </a:r>
            <a:endParaRPr/>
          </a:p>
          <a:p>
            <a:pPr indent="-254000" lvl="1" marL="711200" rtl="0" algn="l">
              <a:lnSpc>
                <a:spcPct val="80000"/>
              </a:lnSpc>
              <a:spcBef>
                <a:spcPts val="2000"/>
              </a:spcBef>
              <a:spcAft>
                <a:spcPts val="0"/>
              </a:spcAft>
              <a:buSzPts val="1850"/>
              <a:buChar char="⬜"/>
            </a:pPr>
            <a:r>
              <a:rPr lang="en-US" sz="1850"/>
              <a:t>gaia app &amp; gaiagps.com (Mountaineers get free premium)</a:t>
            </a:r>
            <a:r>
              <a:rPr lang="en-US" sz="1850"/>
              <a:t> </a:t>
            </a:r>
            <a:endParaRPr sz="1850"/>
          </a:p>
          <a:p>
            <a:pPr indent="-254000" lvl="1" marL="711200" rtl="0" algn="l">
              <a:lnSpc>
                <a:spcPct val="80000"/>
              </a:lnSpc>
              <a:spcBef>
                <a:spcPts val="2000"/>
              </a:spcBef>
              <a:spcAft>
                <a:spcPts val="0"/>
              </a:spcAft>
              <a:buSzPts val="1850"/>
              <a:buChar char="⬜"/>
            </a:pPr>
            <a:r>
              <a:rPr lang="en-US" sz="1850"/>
              <a:t>Caltopo.com</a:t>
            </a:r>
            <a:endParaRPr/>
          </a:p>
          <a:p>
            <a:pPr indent="-254000" lvl="1" marL="711200" rtl="0" algn="l">
              <a:lnSpc>
                <a:spcPct val="80000"/>
              </a:lnSpc>
              <a:spcBef>
                <a:spcPts val="2000"/>
              </a:spcBef>
              <a:spcAft>
                <a:spcPts val="0"/>
              </a:spcAft>
              <a:buSzPts val="1850"/>
              <a:buChar char="⬜"/>
            </a:pPr>
            <a:r>
              <a:rPr lang="en-US" sz="1850"/>
              <a:t> King County Parks: </a:t>
            </a:r>
            <a:r>
              <a:rPr lang="en-US" sz="1850" u="sng">
                <a:solidFill>
                  <a:schemeClr val="hlink"/>
                </a:solidFill>
                <a:hlinkClick r:id="rId3"/>
              </a:rPr>
              <a:t>https://gismaps.kingcounty.gov/TrailFinder/</a:t>
            </a:r>
            <a:endParaRPr sz="1850"/>
          </a:p>
          <a:p>
            <a:pPr indent="-254000" lvl="1" marL="711200" rtl="0" algn="l">
              <a:lnSpc>
                <a:spcPct val="80000"/>
              </a:lnSpc>
              <a:spcBef>
                <a:spcPts val="2000"/>
              </a:spcBef>
              <a:spcAft>
                <a:spcPts val="0"/>
              </a:spcAft>
              <a:buSzPts val="1850"/>
              <a:buChar char="⬜"/>
            </a:pPr>
            <a:r>
              <a:rPr lang="en-US" sz="1850"/>
              <a:t> Green Trails maps </a:t>
            </a:r>
            <a:endParaRPr sz="1850"/>
          </a:p>
          <a:p>
            <a:pPr indent="-215900" lvl="0" marL="342900" rtl="0" algn="l">
              <a:lnSpc>
                <a:spcPct val="80000"/>
              </a:lnSpc>
              <a:spcBef>
                <a:spcPts val="2000"/>
              </a:spcBef>
              <a:spcAft>
                <a:spcPts val="0"/>
              </a:spcAft>
              <a:buSzPts val="1850"/>
              <a:buChar char="⬜"/>
            </a:pPr>
            <a:r>
              <a:rPr lang="en-US" sz="1850"/>
              <a:t> WTA.org</a:t>
            </a:r>
            <a:endParaRPr/>
          </a:p>
          <a:p>
            <a:pPr indent="-254000" lvl="1" marL="711200" rtl="0" algn="l">
              <a:lnSpc>
                <a:spcPct val="80000"/>
              </a:lnSpc>
              <a:spcBef>
                <a:spcPts val="2000"/>
              </a:spcBef>
              <a:spcAft>
                <a:spcPts val="0"/>
              </a:spcAft>
              <a:buSzPts val="1850"/>
              <a:buChar char="⬜"/>
            </a:pPr>
            <a:r>
              <a:rPr lang="en-US" sz="1850"/>
              <a:t> Recent conditions, trail descriptions</a:t>
            </a:r>
            <a:endParaRPr/>
          </a:p>
          <a:p>
            <a:pPr indent="-215900" lvl="0" marL="342900" rtl="0" algn="l">
              <a:lnSpc>
                <a:spcPct val="80000"/>
              </a:lnSpc>
              <a:spcBef>
                <a:spcPts val="2000"/>
              </a:spcBef>
              <a:spcAft>
                <a:spcPts val="0"/>
              </a:spcAft>
              <a:buSzPts val="1850"/>
              <a:buChar char="⬜"/>
            </a:pPr>
            <a:r>
              <a:rPr lang="en-US" sz="1850"/>
              <a:t> Land management, permits, parking</a:t>
            </a:r>
            <a:endParaRPr sz="1850"/>
          </a:p>
          <a:p>
            <a:pPr indent="-215900" lvl="0" marL="342900" rtl="0" algn="l">
              <a:lnSpc>
                <a:spcPct val="80000"/>
              </a:lnSpc>
              <a:spcBef>
                <a:spcPts val="2000"/>
              </a:spcBef>
              <a:spcAft>
                <a:spcPts val="0"/>
              </a:spcAft>
              <a:buSzPts val="1850"/>
              <a:buChar char="⬜"/>
            </a:pPr>
            <a:r>
              <a:rPr lang="en-US" sz="1850"/>
              <a:t>Trip </a:t>
            </a:r>
            <a:r>
              <a:rPr lang="en-US"/>
              <a:t>plan template from Snohomish County Search &amp; Rescue:  </a:t>
            </a:r>
            <a:r>
              <a:rPr lang="en-US" sz="1400" u="sng">
                <a:solidFill>
                  <a:schemeClr val="hlink"/>
                </a:solidFill>
                <a:hlinkClick r:id="rId4"/>
              </a:rPr>
              <a:t>https://scvsar.org/wp-content/uploads/2017/03/HikingPlan.pdf</a:t>
            </a:r>
            <a:r>
              <a:rPr lang="en-US" sz="1400"/>
              <a:t> </a:t>
            </a:r>
            <a:endParaRPr sz="1850"/>
          </a:p>
          <a:p>
            <a:pPr indent="-143580" lvl="2" marL="1061155" rtl="0" algn="l">
              <a:lnSpc>
                <a:spcPct val="80000"/>
              </a:lnSpc>
              <a:spcBef>
                <a:spcPts val="2000"/>
              </a:spcBef>
              <a:spcAft>
                <a:spcPts val="0"/>
              </a:spcAft>
              <a:buSzPts val="1850"/>
              <a:buNone/>
            </a:pPr>
            <a:r>
              <a:t/>
            </a:r>
            <a:endParaRPr sz="185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0" y="1123855"/>
            <a:ext cx="8913900" cy="914400"/>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Planning a Run - WALK THROUGH</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9"/>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cap="small"/>
              <a:t>Planning a Run</a:t>
            </a:r>
            <a:endParaRPr/>
          </a:p>
        </p:txBody>
      </p:sp>
      <p:sp>
        <p:nvSpPr>
          <p:cNvPr id="237" name="Google Shape;237;p39"/>
          <p:cNvSpPr txBox="1"/>
          <p:nvPr>
            <p:ph idx="1" type="body"/>
          </p:nvPr>
        </p:nvSpPr>
        <p:spPr>
          <a:xfrm>
            <a:off x="1699810" y="3034245"/>
            <a:ext cx="7610400" cy="3670800"/>
          </a:xfrm>
          <a:prstGeom prst="rect">
            <a:avLst/>
          </a:prstGeom>
          <a:noFill/>
          <a:ln>
            <a:noFill/>
          </a:ln>
        </p:spPr>
        <p:txBody>
          <a:bodyPr anchorCtr="0" anchor="t" bIns="91400" lIns="91400" spcFirstLastPara="1" rIns="91400" wrap="square" tIns="91400">
            <a:noAutofit/>
          </a:bodyPr>
          <a:lstStyle/>
          <a:p>
            <a:pPr indent="-254000" lvl="1" marL="711200" rtl="0" algn="l">
              <a:lnSpc>
                <a:spcPct val="100000"/>
              </a:lnSpc>
              <a:spcBef>
                <a:spcPts val="0"/>
              </a:spcBef>
              <a:spcAft>
                <a:spcPts val="0"/>
              </a:spcAft>
              <a:buSzPts val="3600"/>
              <a:buChar char="⬜"/>
            </a:pPr>
            <a:r>
              <a:rPr lang="en-US" sz="3600"/>
              <a:t> Wildlife</a:t>
            </a:r>
            <a:endParaRPr sz="3600"/>
          </a:p>
        </p:txBody>
      </p:sp>
      <p:pic>
        <p:nvPicPr>
          <p:cNvPr descr="Mountain goat" id="238" name="Google Shape;238;p39"/>
          <p:cNvPicPr preferRelativeResize="0"/>
          <p:nvPr/>
        </p:nvPicPr>
        <p:blipFill rotWithShape="1">
          <a:blip r:embed="rId3">
            <a:alphaModFix/>
          </a:blip>
          <a:srcRect b="0" l="0" r="0" t="0"/>
          <a:stretch/>
        </p:blipFill>
        <p:spPr>
          <a:xfrm>
            <a:off x="5284511" y="826079"/>
            <a:ext cx="2940681" cy="2208182"/>
          </a:xfrm>
          <a:prstGeom prst="rect">
            <a:avLst/>
          </a:prstGeom>
          <a:noFill/>
          <a:ln>
            <a:noFill/>
          </a:ln>
          <a:effectLst>
            <a:outerShdw blurRad="292100" rotWithShape="0" algn="tl" dir="2700000" dist="139700">
              <a:srgbClr val="333333">
                <a:alpha val="64705"/>
              </a:srgbClr>
            </a:outerShdw>
          </a:effectLst>
        </p:spPr>
      </p:pic>
      <p:pic>
        <p:nvPicPr>
          <p:cNvPr descr="A fox on a dirt path&#10;&#10;Description generated with very high confidence" id="239" name="Google Shape;239;p39"/>
          <p:cNvPicPr preferRelativeResize="0"/>
          <p:nvPr/>
        </p:nvPicPr>
        <p:blipFill rotWithShape="1">
          <a:blip r:embed="rId4">
            <a:alphaModFix/>
          </a:blip>
          <a:srcRect b="0" l="0" r="0" t="0"/>
          <a:stretch/>
        </p:blipFill>
        <p:spPr>
          <a:xfrm>
            <a:off x="533002" y="4548918"/>
            <a:ext cx="2272666" cy="1681748"/>
          </a:xfrm>
          <a:prstGeom prst="rect">
            <a:avLst/>
          </a:prstGeom>
          <a:noFill/>
          <a:ln>
            <a:noFill/>
          </a:ln>
          <a:effectLst>
            <a:outerShdw blurRad="292100" rotWithShape="0" algn="tl" dir="2700000" dist="139700">
              <a:srgbClr val="333333">
                <a:alpha val="64705"/>
              </a:srgbClr>
            </a:outerShdw>
          </a:effectLst>
        </p:spPr>
      </p:pic>
      <p:pic>
        <p:nvPicPr>
          <p:cNvPr descr="A black sign with white text stating keep wildlife wild" id="240" name="Google Shape;240;p39"/>
          <p:cNvPicPr preferRelativeResize="0"/>
          <p:nvPr/>
        </p:nvPicPr>
        <p:blipFill rotWithShape="1">
          <a:blip r:embed="rId5">
            <a:alphaModFix/>
          </a:blip>
          <a:srcRect b="0" l="0" r="0" t="0"/>
          <a:stretch/>
        </p:blipFill>
        <p:spPr>
          <a:xfrm>
            <a:off x="4718098" y="3386549"/>
            <a:ext cx="4316850" cy="2844127"/>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0"/>
          <p:cNvSpPr txBox="1"/>
          <p:nvPr>
            <p:ph type="title"/>
          </p:nvPr>
        </p:nvSpPr>
        <p:spPr>
          <a:xfrm>
            <a:off x="0" y="1123855"/>
            <a:ext cx="8913814" cy="914401"/>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a:t>Other Planning Considerations</a:t>
            </a:r>
            <a:endParaRPr/>
          </a:p>
        </p:txBody>
      </p:sp>
      <p:sp>
        <p:nvSpPr>
          <p:cNvPr id="246" name="Google Shape;246;p40"/>
          <p:cNvSpPr txBox="1"/>
          <p:nvPr>
            <p:ph idx="1" type="body"/>
          </p:nvPr>
        </p:nvSpPr>
        <p:spPr>
          <a:xfrm>
            <a:off x="1114424" y="2595560"/>
            <a:ext cx="7610476" cy="3670767"/>
          </a:xfrm>
          <a:prstGeom prst="rect">
            <a:avLst/>
          </a:prstGeom>
          <a:noFill/>
          <a:ln>
            <a:noFill/>
          </a:ln>
        </p:spPr>
        <p:txBody>
          <a:bodyPr anchorCtr="0" anchor="t" bIns="91400" lIns="91400" spcFirstLastPara="1" rIns="91400" wrap="square" tIns="91400">
            <a:noAutofit/>
          </a:bodyPr>
          <a:lstStyle/>
          <a:p>
            <a:pPr indent="-215900" lvl="0" marL="342900" rtl="0" algn="l">
              <a:lnSpc>
                <a:spcPct val="100000"/>
              </a:lnSpc>
              <a:spcBef>
                <a:spcPts val="0"/>
              </a:spcBef>
              <a:spcAft>
                <a:spcPts val="0"/>
              </a:spcAft>
              <a:buSzPts val="2000"/>
              <a:buChar char="⬜"/>
            </a:pPr>
            <a:r>
              <a:rPr lang="en-US"/>
              <a:t> First aid kit in the car</a:t>
            </a:r>
            <a:endParaRPr/>
          </a:p>
          <a:p>
            <a:pPr indent="-215900" lvl="0" marL="342900" rtl="0" algn="l">
              <a:lnSpc>
                <a:spcPct val="100000"/>
              </a:lnSpc>
              <a:spcBef>
                <a:spcPts val="2000"/>
              </a:spcBef>
              <a:spcAft>
                <a:spcPts val="0"/>
              </a:spcAft>
              <a:buSzPts val="2000"/>
              <a:buChar char="⬜"/>
            </a:pPr>
            <a:r>
              <a:rPr lang="en-US"/>
              <a:t> Trip plan with someone</a:t>
            </a:r>
            <a:endParaRPr/>
          </a:p>
          <a:p>
            <a:pPr indent="-215900" lvl="0" marL="342900" rtl="0" algn="l">
              <a:lnSpc>
                <a:spcPct val="100000"/>
              </a:lnSpc>
              <a:spcBef>
                <a:spcPts val="2000"/>
              </a:spcBef>
              <a:spcAft>
                <a:spcPts val="0"/>
              </a:spcAft>
              <a:buSzPts val="2000"/>
              <a:buChar char="⬜"/>
            </a:pPr>
            <a:r>
              <a:rPr lang="en-US"/>
              <a:t> Running alone</a:t>
            </a:r>
            <a:endParaRPr/>
          </a:p>
          <a:p>
            <a:pPr indent="-215900" lvl="0" marL="342900" rtl="0" algn="l">
              <a:lnSpc>
                <a:spcPct val="100000"/>
              </a:lnSpc>
              <a:spcBef>
                <a:spcPts val="2000"/>
              </a:spcBef>
              <a:spcAft>
                <a:spcPts val="0"/>
              </a:spcAft>
              <a:buSzPts val="2000"/>
              <a:buChar char="⬜"/>
            </a:pPr>
            <a:r>
              <a:rPr lang="en-US"/>
              <a:t> Picking a partner</a:t>
            </a:r>
            <a:endParaRPr/>
          </a:p>
          <a:p>
            <a:pPr indent="-203200" lvl="0" marL="342900" rtl="0" algn="l">
              <a:lnSpc>
                <a:spcPct val="100000"/>
              </a:lnSpc>
              <a:spcBef>
                <a:spcPts val="2000"/>
              </a:spcBef>
              <a:spcAft>
                <a:spcPts val="0"/>
              </a:spcAft>
              <a:buSzPts val="1800"/>
              <a:buChar char="⬜"/>
            </a:pPr>
            <a:r>
              <a:rPr lang="en-US"/>
              <a:t>Land management agency / emergency preparedness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1"/>
          <p:cNvSpPr txBox="1"/>
          <p:nvPr>
            <p:ph type="title"/>
          </p:nvPr>
        </p:nvSpPr>
        <p:spPr>
          <a:xfrm>
            <a:off x="0" y="1123855"/>
            <a:ext cx="8913900" cy="914400"/>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a:t>First Aid</a:t>
            </a:r>
            <a:endParaRPr/>
          </a:p>
        </p:txBody>
      </p:sp>
      <p:sp>
        <p:nvSpPr>
          <p:cNvPr id="252" name="Google Shape;252;p41"/>
          <p:cNvSpPr txBox="1"/>
          <p:nvPr>
            <p:ph idx="1" type="body"/>
          </p:nvPr>
        </p:nvSpPr>
        <p:spPr>
          <a:xfrm>
            <a:off x="284099" y="2097410"/>
            <a:ext cx="7610400" cy="3670800"/>
          </a:xfrm>
          <a:prstGeom prst="rect">
            <a:avLst/>
          </a:prstGeom>
          <a:noFill/>
          <a:ln>
            <a:noFill/>
          </a:ln>
        </p:spPr>
        <p:txBody>
          <a:bodyPr anchorCtr="0" anchor="t" bIns="91400" lIns="91400" spcFirstLastPara="1" rIns="91400" wrap="square" tIns="91400">
            <a:noAutofit/>
          </a:bodyPr>
          <a:lstStyle/>
          <a:p>
            <a:pPr indent="0" lvl="0" marL="342900" rtl="0" algn="l">
              <a:lnSpc>
                <a:spcPct val="100000"/>
              </a:lnSpc>
              <a:spcBef>
                <a:spcPts val="0"/>
              </a:spcBef>
              <a:spcAft>
                <a:spcPts val="0"/>
              </a:spcAft>
              <a:buNone/>
            </a:pPr>
            <a:r>
              <a:rPr lang="en-US"/>
              <a:t>We are not here to tell you how to build your first aid kit! (And therefore be held liable…) That being said, some things to aim for:</a:t>
            </a:r>
            <a:endParaRPr/>
          </a:p>
          <a:p>
            <a:pPr indent="-215900" lvl="0" marL="342900" rtl="0" algn="l">
              <a:lnSpc>
                <a:spcPct val="100000"/>
              </a:lnSpc>
              <a:spcBef>
                <a:spcPts val="2000"/>
              </a:spcBef>
              <a:spcAft>
                <a:spcPts val="0"/>
              </a:spcAft>
              <a:buSzPts val="2000"/>
              <a:buChar char="⬜"/>
            </a:pPr>
            <a:r>
              <a:rPr lang="en-US"/>
              <a:t> Find items with multiple uses</a:t>
            </a:r>
            <a:endParaRPr/>
          </a:p>
          <a:p>
            <a:pPr indent="-215900" lvl="0" marL="342900" rtl="0" algn="l">
              <a:lnSpc>
                <a:spcPct val="100000"/>
              </a:lnSpc>
              <a:spcBef>
                <a:spcPts val="2000"/>
              </a:spcBef>
              <a:spcAft>
                <a:spcPts val="0"/>
              </a:spcAft>
              <a:buSzPts val="2000"/>
              <a:buChar char="⬜"/>
            </a:pPr>
            <a:r>
              <a:rPr lang="en-US"/>
              <a:t> </a:t>
            </a:r>
            <a:r>
              <a:rPr lang="en-US"/>
              <a:t>Don’t skimp on your life-saving items (prescription meds? Epipen? asthma inhaler?)</a:t>
            </a:r>
            <a:endParaRPr/>
          </a:p>
          <a:p>
            <a:pPr indent="-215900" lvl="0" marL="342900" rtl="0" algn="l">
              <a:lnSpc>
                <a:spcPct val="100000"/>
              </a:lnSpc>
              <a:spcBef>
                <a:spcPts val="2000"/>
              </a:spcBef>
              <a:spcAft>
                <a:spcPts val="0"/>
              </a:spcAft>
              <a:buSzPts val="2000"/>
              <a:buChar char="⬜"/>
            </a:pPr>
            <a:r>
              <a:rPr lang="en-US"/>
              <a:t>Keep weight in mind</a:t>
            </a:r>
            <a:endParaRPr/>
          </a:p>
          <a:p>
            <a:pPr indent="-127000" lvl="1" marL="711200" rtl="0" algn="l">
              <a:lnSpc>
                <a:spcPct val="100000"/>
              </a:lnSpc>
              <a:spcBef>
                <a:spcPts val="2000"/>
              </a:spcBef>
              <a:spcAft>
                <a:spcPts val="0"/>
              </a:spcAft>
              <a:buSzPts val="2000"/>
              <a:buNone/>
            </a:pPr>
            <a:r>
              <a:t/>
            </a:r>
            <a:endParaRPr/>
          </a:p>
        </p:txBody>
      </p:sp>
      <p:pic>
        <p:nvPicPr>
          <p:cNvPr id="253" name="Google Shape;253;p41"/>
          <p:cNvPicPr preferRelativeResize="0"/>
          <p:nvPr/>
        </p:nvPicPr>
        <p:blipFill>
          <a:blip r:embed="rId3">
            <a:alphaModFix/>
          </a:blip>
          <a:stretch>
            <a:fillRect/>
          </a:stretch>
        </p:blipFill>
        <p:spPr>
          <a:xfrm>
            <a:off x="5522842" y="4322100"/>
            <a:ext cx="2928150" cy="21990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2"/>
          <p:cNvSpPr txBox="1"/>
          <p:nvPr>
            <p:ph type="title"/>
          </p:nvPr>
        </p:nvSpPr>
        <p:spPr>
          <a:xfrm>
            <a:off x="0" y="1123855"/>
            <a:ext cx="8913900" cy="914400"/>
          </a:xfrm>
          <a:prstGeom prst="rect">
            <a:avLst/>
          </a:prstGeom>
          <a:solidFill>
            <a:srgbClr val="333333"/>
          </a:solid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FFFFFF"/>
              </a:buClr>
              <a:buSzPts val="3600"/>
              <a:buFont typeface="Questrial"/>
              <a:buNone/>
            </a:pPr>
            <a:r>
              <a:rPr lang="en-US"/>
              <a:t>First Aid - Tricks</a:t>
            </a:r>
            <a:endParaRPr/>
          </a:p>
        </p:txBody>
      </p:sp>
      <p:sp>
        <p:nvSpPr>
          <p:cNvPr id="259" name="Google Shape;259;p42"/>
          <p:cNvSpPr txBox="1"/>
          <p:nvPr>
            <p:ph idx="1" type="body"/>
          </p:nvPr>
        </p:nvSpPr>
        <p:spPr>
          <a:xfrm>
            <a:off x="331724" y="2222835"/>
            <a:ext cx="7610400" cy="3670800"/>
          </a:xfrm>
          <a:prstGeom prst="rect">
            <a:avLst/>
          </a:prstGeom>
          <a:noFill/>
          <a:ln>
            <a:noFill/>
          </a:ln>
        </p:spPr>
        <p:txBody>
          <a:bodyPr anchorCtr="0" anchor="t" bIns="91400" lIns="91400" spcFirstLastPara="1" rIns="91400" wrap="square" tIns="91400">
            <a:noAutofit/>
          </a:bodyPr>
          <a:lstStyle/>
          <a:p>
            <a:pPr indent="-215900" lvl="0" marL="342900" rtl="0" algn="l">
              <a:lnSpc>
                <a:spcPct val="100000"/>
              </a:lnSpc>
              <a:spcBef>
                <a:spcPts val="2000"/>
              </a:spcBef>
              <a:spcAft>
                <a:spcPts val="0"/>
              </a:spcAft>
              <a:buSzPts val="2000"/>
              <a:buChar char="⬜"/>
            </a:pPr>
            <a:r>
              <a:rPr lang="en-US"/>
              <a:t> </a:t>
            </a:r>
            <a:r>
              <a:rPr lang="en-US"/>
              <a:t>Feminine</a:t>
            </a:r>
            <a:r>
              <a:rPr lang="en-US"/>
              <a:t> Hygiene Products</a:t>
            </a:r>
            <a:endParaRPr/>
          </a:p>
          <a:p>
            <a:pPr indent="-215900" lvl="0" marL="342900" rtl="0" algn="l">
              <a:lnSpc>
                <a:spcPct val="100000"/>
              </a:lnSpc>
              <a:spcBef>
                <a:spcPts val="2000"/>
              </a:spcBef>
              <a:spcAft>
                <a:spcPts val="0"/>
              </a:spcAft>
              <a:buSzPts val="2000"/>
              <a:buChar char="⬜"/>
            </a:pPr>
            <a:r>
              <a:rPr lang="en-US"/>
              <a:t> KT Tape</a:t>
            </a:r>
            <a:endParaRPr/>
          </a:p>
          <a:p>
            <a:pPr indent="-203200" lvl="0" marL="342900" rtl="0" algn="l">
              <a:lnSpc>
                <a:spcPct val="100000"/>
              </a:lnSpc>
              <a:spcBef>
                <a:spcPts val="2000"/>
              </a:spcBef>
              <a:spcAft>
                <a:spcPts val="0"/>
              </a:spcAft>
              <a:buSzPts val="1800"/>
              <a:buChar char="⬜"/>
            </a:pPr>
            <a:r>
              <a:rPr lang="en-US"/>
              <a:t>Moleskin</a:t>
            </a:r>
            <a:endParaRPr/>
          </a:p>
          <a:p>
            <a:pPr indent="-203200" lvl="0" marL="342900" rtl="0" algn="l">
              <a:lnSpc>
                <a:spcPct val="100000"/>
              </a:lnSpc>
              <a:spcBef>
                <a:spcPts val="2000"/>
              </a:spcBef>
              <a:spcAft>
                <a:spcPts val="0"/>
              </a:spcAft>
              <a:buSzPts val="1800"/>
              <a:buChar char="⬜"/>
            </a:pPr>
            <a:r>
              <a:rPr lang="en-US"/>
              <a:t>ACE Wrap</a:t>
            </a:r>
            <a:endParaRPr/>
          </a:p>
          <a:p>
            <a:pPr indent="-203200" lvl="0" marL="342900" rtl="0" algn="l">
              <a:lnSpc>
                <a:spcPct val="100000"/>
              </a:lnSpc>
              <a:spcBef>
                <a:spcPts val="2000"/>
              </a:spcBef>
              <a:spcAft>
                <a:spcPts val="0"/>
              </a:spcAft>
              <a:buSzPts val="1800"/>
              <a:buChar char="⬜"/>
            </a:pPr>
            <a:r>
              <a:rPr lang="en-US"/>
              <a:t>Steri-strips</a:t>
            </a:r>
            <a:endParaRPr/>
          </a:p>
          <a:p>
            <a:pPr indent="-203200" lvl="0" marL="342900" rtl="0" algn="l">
              <a:lnSpc>
                <a:spcPct val="100000"/>
              </a:lnSpc>
              <a:spcBef>
                <a:spcPts val="2000"/>
              </a:spcBef>
              <a:spcAft>
                <a:spcPts val="0"/>
              </a:spcAft>
              <a:buSzPts val="1800"/>
              <a:buChar char="⬜"/>
            </a:pPr>
            <a:r>
              <a:rPr lang="en-US"/>
              <a:t>Scissors</a:t>
            </a:r>
            <a:endParaRPr/>
          </a:p>
          <a:p>
            <a:pPr indent="-203200" lvl="0" marL="342900" rtl="0" algn="l">
              <a:lnSpc>
                <a:spcPct val="100000"/>
              </a:lnSpc>
              <a:spcBef>
                <a:spcPts val="2000"/>
              </a:spcBef>
              <a:spcAft>
                <a:spcPts val="0"/>
              </a:spcAft>
              <a:buSzPts val="1800"/>
              <a:buChar char="⬜"/>
            </a:pPr>
            <a:r>
              <a:rPr lang="en-US"/>
              <a:t>Sanitizing wipes/ointment</a:t>
            </a:r>
            <a:endParaRPr/>
          </a:p>
          <a:p>
            <a:pPr indent="-127000" lvl="1" marL="711200" rtl="0" algn="l">
              <a:lnSpc>
                <a:spcPct val="100000"/>
              </a:lnSpc>
              <a:spcBef>
                <a:spcPts val="2000"/>
              </a:spcBef>
              <a:spcAft>
                <a:spcPts val="0"/>
              </a:spcAft>
              <a:buSzPts val="2000"/>
              <a:buNone/>
            </a:pPr>
            <a:r>
              <a:t/>
            </a:r>
            <a:endParaRPr/>
          </a:p>
        </p:txBody>
      </p:sp>
      <p:pic>
        <p:nvPicPr>
          <p:cNvPr id="260" name="Google Shape;260;p42"/>
          <p:cNvPicPr preferRelativeResize="0"/>
          <p:nvPr/>
        </p:nvPicPr>
        <p:blipFill>
          <a:blip r:embed="rId3">
            <a:alphaModFix/>
          </a:blip>
          <a:stretch>
            <a:fillRect/>
          </a:stretch>
        </p:blipFill>
        <p:spPr>
          <a:xfrm>
            <a:off x="5015475" y="1584050"/>
            <a:ext cx="1700000" cy="1700000"/>
          </a:xfrm>
          <a:prstGeom prst="rect">
            <a:avLst/>
          </a:prstGeom>
          <a:noFill/>
          <a:ln>
            <a:noFill/>
          </a:ln>
        </p:spPr>
      </p:pic>
      <p:pic>
        <p:nvPicPr>
          <p:cNvPr id="261" name="Google Shape;261;p42"/>
          <p:cNvPicPr preferRelativeResize="0"/>
          <p:nvPr/>
        </p:nvPicPr>
        <p:blipFill>
          <a:blip r:embed="rId4">
            <a:alphaModFix/>
          </a:blip>
          <a:stretch>
            <a:fillRect/>
          </a:stretch>
        </p:blipFill>
        <p:spPr>
          <a:xfrm>
            <a:off x="3305950" y="3056300"/>
            <a:ext cx="2929150" cy="2929150"/>
          </a:xfrm>
          <a:prstGeom prst="rect">
            <a:avLst/>
          </a:prstGeom>
          <a:noFill/>
          <a:ln>
            <a:noFill/>
          </a:ln>
        </p:spPr>
      </p:pic>
      <p:pic>
        <p:nvPicPr>
          <p:cNvPr id="262" name="Google Shape;262;p42"/>
          <p:cNvPicPr preferRelativeResize="0"/>
          <p:nvPr/>
        </p:nvPicPr>
        <p:blipFill>
          <a:blip r:embed="rId5">
            <a:alphaModFix/>
          </a:blip>
          <a:stretch>
            <a:fillRect/>
          </a:stretch>
        </p:blipFill>
        <p:spPr>
          <a:xfrm>
            <a:off x="7166043" y="4371143"/>
            <a:ext cx="1900250" cy="1900250"/>
          </a:xfrm>
          <a:prstGeom prst="rect">
            <a:avLst/>
          </a:prstGeom>
          <a:noFill/>
          <a:ln>
            <a:noFill/>
          </a:ln>
        </p:spPr>
      </p:pic>
      <p:pic>
        <p:nvPicPr>
          <p:cNvPr id="263" name="Google Shape;263;p42"/>
          <p:cNvPicPr preferRelativeResize="0"/>
          <p:nvPr/>
        </p:nvPicPr>
        <p:blipFill>
          <a:blip r:embed="rId6">
            <a:alphaModFix/>
          </a:blip>
          <a:stretch>
            <a:fillRect/>
          </a:stretch>
        </p:blipFill>
        <p:spPr>
          <a:xfrm>
            <a:off x="6131100" y="2906375"/>
            <a:ext cx="2929150" cy="1406004"/>
          </a:xfrm>
          <a:prstGeom prst="rect">
            <a:avLst/>
          </a:prstGeom>
          <a:noFill/>
          <a:ln>
            <a:noFill/>
          </a:ln>
        </p:spPr>
      </p:pic>
      <p:pic>
        <p:nvPicPr>
          <p:cNvPr id="264" name="Google Shape;264;p42"/>
          <p:cNvPicPr preferRelativeResize="0"/>
          <p:nvPr/>
        </p:nvPicPr>
        <p:blipFill>
          <a:blip r:embed="rId7">
            <a:alphaModFix/>
          </a:blip>
          <a:stretch>
            <a:fillRect/>
          </a:stretch>
        </p:blipFill>
        <p:spPr>
          <a:xfrm>
            <a:off x="5341268" y="4752143"/>
            <a:ext cx="1700000" cy="1700000"/>
          </a:xfrm>
          <a:prstGeom prst="rect">
            <a:avLst/>
          </a:prstGeom>
          <a:noFill/>
          <a:ln>
            <a:noFill/>
          </a:ln>
        </p:spPr>
      </p:pic>
      <p:pic>
        <p:nvPicPr>
          <p:cNvPr id="265" name="Google Shape;265;p42"/>
          <p:cNvPicPr preferRelativeResize="0"/>
          <p:nvPr/>
        </p:nvPicPr>
        <p:blipFill>
          <a:blip r:embed="rId8">
            <a:alphaModFix/>
          </a:blip>
          <a:stretch>
            <a:fillRect/>
          </a:stretch>
        </p:blipFill>
        <p:spPr>
          <a:xfrm>
            <a:off x="2234225" y="3122550"/>
            <a:ext cx="1248600" cy="1248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3"/>
          <p:cNvSpPr txBox="1"/>
          <p:nvPr>
            <p:ph type="title"/>
          </p:nvPr>
        </p:nvSpPr>
        <p:spPr>
          <a:xfrm>
            <a:off x="-1" y="285654"/>
            <a:ext cx="8913901" cy="914401"/>
          </a:xfrm>
          <a:prstGeom prst="rect">
            <a:avLst/>
          </a:prstGeom>
          <a:solidFill>
            <a:srgbClr val="333333"/>
          </a:solidFill>
          <a:ln>
            <a:noFill/>
          </a:ln>
        </p:spPr>
        <p:txBody>
          <a:bodyPr anchorCtr="0" anchor="ctr" bIns="45675" lIns="45675" spcFirstLastPara="1" rIns="45675" wrap="square" tIns="45675">
            <a:noAutofit/>
          </a:bodyPr>
          <a:lstStyle/>
          <a:p>
            <a:pPr indent="0" lvl="0" marL="0" rtl="0" algn="l">
              <a:lnSpc>
                <a:spcPct val="100000"/>
              </a:lnSpc>
              <a:spcBef>
                <a:spcPts val="0"/>
              </a:spcBef>
              <a:spcAft>
                <a:spcPts val="0"/>
              </a:spcAft>
              <a:buClr>
                <a:srgbClr val="FFFFFF"/>
              </a:buClr>
              <a:buSzPts val="3600"/>
              <a:buFont typeface="Questrial"/>
              <a:buNone/>
            </a:pPr>
            <a:r>
              <a:rPr b="0" i="0" lang="en-US" sz="3600" u="none" cap="none" strike="noStrike">
                <a:solidFill>
                  <a:srgbClr val="FFFFFF"/>
                </a:solidFill>
                <a:latin typeface="Questrial"/>
                <a:ea typeface="Questrial"/>
                <a:cs typeface="Questrial"/>
                <a:sym typeface="Questrial"/>
              </a:rPr>
              <a:t>FIELD TRIP GOALS &amp; TOPICS</a:t>
            </a:r>
            <a:endParaRPr/>
          </a:p>
        </p:txBody>
      </p:sp>
      <p:sp>
        <p:nvSpPr>
          <p:cNvPr id="271" name="Google Shape;271;p43"/>
          <p:cNvSpPr txBox="1"/>
          <p:nvPr>
            <p:ph idx="1" type="body"/>
          </p:nvPr>
        </p:nvSpPr>
        <p:spPr>
          <a:xfrm>
            <a:off x="984475" y="1300149"/>
            <a:ext cx="7740299" cy="5444102"/>
          </a:xfrm>
          <a:prstGeom prst="rect">
            <a:avLst/>
          </a:prstGeom>
          <a:noFill/>
          <a:ln>
            <a:noFill/>
          </a:ln>
        </p:spPr>
        <p:txBody>
          <a:bodyPr anchorCtr="0" anchor="t" bIns="45675" lIns="45675" spcFirstLastPara="1" rIns="45675" wrap="square" tIns="45675">
            <a:noAutofit/>
          </a:bodyPr>
          <a:lstStyle/>
          <a:p>
            <a:pPr indent="-320294" lvl="0" marL="332613" rtl="0" algn="l">
              <a:lnSpc>
                <a:spcPct val="100000"/>
              </a:lnSpc>
              <a:spcBef>
                <a:spcPts val="0"/>
              </a:spcBef>
              <a:spcAft>
                <a:spcPts val="0"/>
              </a:spcAft>
              <a:buSzPts val="1700"/>
              <a:buChar char="⬜"/>
            </a:pPr>
            <a:r>
              <a:rPr lang="en-US"/>
              <a:t>Practice planning and executing a successful trail run</a:t>
            </a:r>
            <a:endParaRPr/>
          </a:p>
          <a:p>
            <a:pPr indent="-320294" lvl="0" marL="332613" rtl="0" algn="l">
              <a:lnSpc>
                <a:spcPct val="100000"/>
              </a:lnSpc>
              <a:spcBef>
                <a:spcPts val="1900"/>
              </a:spcBef>
              <a:spcAft>
                <a:spcPts val="0"/>
              </a:spcAft>
              <a:buSzPts val="1700"/>
              <a:buChar char="⬜"/>
            </a:pPr>
            <a:r>
              <a:rPr lang="en-US"/>
              <a:t>Test out gear, clothing, nutrition and hydration</a:t>
            </a:r>
            <a:endParaRPr/>
          </a:p>
          <a:p>
            <a:pPr indent="-320294" lvl="0" marL="332613" rtl="0" algn="l">
              <a:lnSpc>
                <a:spcPct val="100000"/>
              </a:lnSpc>
              <a:spcBef>
                <a:spcPts val="1900"/>
              </a:spcBef>
              <a:spcAft>
                <a:spcPts val="0"/>
              </a:spcAft>
              <a:buSzPts val="1700"/>
              <a:buChar char="⬜"/>
            </a:pPr>
            <a:r>
              <a:rPr lang="en-US"/>
              <a:t>Experiential learning topics:</a:t>
            </a:r>
            <a:endParaRPr/>
          </a:p>
          <a:p>
            <a:pPr indent="-332612" lvl="1" marL="665226" rtl="0" algn="l">
              <a:lnSpc>
                <a:spcPct val="100000"/>
              </a:lnSpc>
              <a:spcBef>
                <a:spcPts val="500"/>
              </a:spcBef>
              <a:spcAft>
                <a:spcPts val="0"/>
              </a:spcAft>
              <a:buClr>
                <a:srgbClr val="51640A"/>
              </a:buClr>
              <a:buSzPts val="1700"/>
              <a:buChar char="⬜"/>
            </a:pPr>
            <a:r>
              <a:rPr lang="en-US"/>
              <a:t>Gear, clothes</a:t>
            </a:r>
            <a:endParaRPr/>
          </a:p>
          <a:p>
            <a:pPr indent="-332612" lvl="1" marL="665226" rtl="0" algn="l">
              <a:lnSpc>
                <a:spcPct val="100000"/>
              </a:lnSpc>
              <a:spcBef>
                <a:spcPts val="500"/>
              </a:spcBef>
              <a:spcAft>
                <a:spcPts val="0"/>
              </a:spcAft>
              <a:buClr>
                <a:srgbClr val="51640A"/>
              </a:buClr>
              <a:buSzPts val="1700"/>
              <a:buChar char="⬜"/>
            </a:pPr>
            <a:r>
              <a:rPr lang="en-US"/>
              <a:t>Hydration, nutrition</a:t>
            </a:r>
            <a:endParaRPr/>
          </a:p>
          <a:p>
            <a:pPr indent="-332612" lvl="1" marL="665226" rtl="0" algn="l">
              <a:lnSpc>
                <a:spcPct val="100000"/>
              </a:lnSpc>
              <a:spcBef>
                <a:spcPts val="500"/>
              </a:spcBef>
              <a:spcAft>
                <a:spcPts val="0"/>
              </a:spcAft>
              <a:buClr>
                <a:srgbClr val="51640A"/>
              </a:buClr>
              <a:buSzPts val="1700"/>
              <a:buChar char="⬜"/>
            </a:pPr>
            <a:r>
              <a:rPr lang="en-US"/>
              <a:t>Uphills and downhills</a:t>
            </a:r>
            <a:endParaRPr/>
          </a:p>
          <a:p>
            <a:pPr indent="-332612" lvl="1" marL="665226" rtl="0" algn="l">
              <a:lnSpc>
                <a:spcPct val="100000"/>
              </a:lnSpc>
              <a:spcBef>
                <a:spcPts val="500"/>
              </a:spcBef>
              <a:spcAft>
                <a:spcPts val="0"/>
              </a:spcAft>
              <a:buClr>
                <a:srgbClr val="51640A"/>
              </a:buClr>
              <a:buSzPts val="1700"/>
              <a:buChar char="⬜"/>
            </a:pPr>
            <a:r>
              <a:rPr lang="en-US"/>
              <a:t>Pacing yourself</a:t>
            </a:r>
            <a:endParaRPr/>
          </a:p>
          <a:p>
            <a:pPr indent="-332612" lvl="1" marL="665226" rtl="0" algn="l">
              <a:lnSpc>
                <a:spcPct val="100000"/>
              </a:lnSpc>
              <a:spcBef>
                <a:spcPts val="500"/>
              </a:spcBef>
              <a:spcAft>
                <a:spcPts val="0"/>
              </a:spcAft>
              <a:buClr>
                <a:srgbClr val="51640A"/>
              </a:buClr>
              <a:buSzPts val="1700"/>
              <a:buChar char="⬜"/>
            </a:pPr>
            <a:r>
              <a:rPr lang="en-US"/>
              <a:t>Safety and emergency preparedness</a:t>
            </a:r>
            <a:endParaRPr/>
          </a:p>
          <a:p>
            <a:pPr indent="-332612" lvl="1" marL="665226" rtl="0" algn="l">
              <a:lnSpc>
                <a:spcPct val="100000"/>
              </a:lnSpc>
              <a:spcBef>
                <a:spcPts val="500"/>
              </a:spcBef>
              <a:spcAft>
                <a:spcPts val="0"/>
              </a:spcAft>
              <a:buClr>
                <a:srgbClr val="51640A"/>
              </a:buClr>
              <a:buSzPts val="1700"/>
              <a:buChar char="⬜"/>
            </a:pPr>
            <a:r>
              <a:rPr lang="en-US"/>
              <a:t>Weather and terrain awareness</a:t>
            </a:r>
            <a:endParaRPr/>
          </a:p>
          <a:p>
            <a:pPr indent="-332612" lvl="1" marL="665226" rtl="0" algn="l">
              <a:lnSpc>
                <a:spcPct val="100000"/>
              </a:lnSpc>
              <a:spcBef>
                <a:spcPts val="500"/>
              </a:spcBef>
              <a:spcAft>
                <a:spcPts val="0"/>
              </a:spcAft>
              <a:buClr>
                <a:srgbClr val="51640A"/>
              </a:buClr>
              <a:buSzPts val="1700"/>
              <a:buChar char="⬜"/>
            </a:pPr>
            <a:r>
              <a:rPr lang="en-US"/>
              <a:t>On-trail navigation  </a:t>
            </a:r>
            <a:endParaRPr/>
          </a:p>
          <a:p>
            <a:pPr indent="-320294" lvl="0" marL="332613" rtl="0" algn="l">
              <a:lnSpc>
                <a:spcPct val="100000"/>
              </a:lnSpc>
              <a:spcBef>
                <a:spcPts val="1900"/>
              </a:spcBef>
              <a:spcAft>
                <a:spcPts val="0"/>
              </a:spcAft>
              <a:buSzPts val="1700"/>
              <a:buChar char="⬜"/>
            </a:pPr>
            <a:r>
              <a:rPr lang="en-US"/>
              <a:t>Meet other runners &amp; have fun!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7"/>
          <p:cNvSpPr txBox="1"/>
          <p:nvPr>
            <p:ph type="title"/>
          </p:nvPr>
        </p:nvSpPr>
        <p:spPr>
          <a:xfrm>
            <a:off x="-1" y="1123855"/>
            <a:ext cx="8913815" cy="914401"/>
          </a:xfrm>
          <a:prstGeom prst="rect">
            <a:avLst/>
          </a:prstGeom>
          <a:solidFill>
            <a:srgbClr val="333333"/>
          </a:solidFill>
          <a:ln>
            <a:noFill/>
          </a:ln>
        </p:spPr>
        <p:txBody>
          <a:bodyPr anchorCtr="0" anchor="ctr" bIns="45675" lIns="45675" spcFirstLastPara="1" rIns="45675" wrap="square" tIns="45675">
            <a:noAutofit/>
          </a:bodyPr>
          <a:lstStyle/>
          <a:p>
            <a:pPr indent="0" lvl="0" marL="0" rtl="0" algn="l">
              <a:lnSpc>
                <a:spcPct val="100000"/>
              </a:lnSpc>
              <a:spcBef>
                <a:spcPts val="0"/>
              </a:spcBef>
              <a:spcAft>
                <a:spcPts val="0"/>
              </a:spcAft>
              <a:buClr>
                <a:srgbClr val="FFFFFF"/>
              </a:buClr>
              <a:buSzPts val="3600"/>
              <a:buFont typeface="Questrial"/>
              <a:buNone/>
            </a:pPr>
            <a:r>
              <a:rPr lang="en-US" cap="small"/>
              <a:t>Agenda</a:t>
            </a:r>
            <a:endParaRPr cap="small"/>
          </a:p>
        </p:txBody>
      </p:sp>
      <p:sp>
        <p:nvSpPr>
          <p:cNvPr id="96" name="Google Shape;96;p17"/>
          <p:cNvSpPr txBox="1"/>
          <p:nvPr>
            <p:ph idx="1" type="body"/>
          </p:nvPr>
        </p:nvSpPr>
        <p:spPr>
          <a:xfrm>
            <a:off x="313575" y="2176775"/>
            <a:ext cx="8658600" cy="4158300"/>
          </a:xfrm>
          <a:prstGeom prst="rect">
            <a:avLst/>
          </a:prstGeom>
          <a:noFill/>
          <a:ln>
            <a:noFill/>
          </a:ln>
        </p:spPr>
        <p:txBody>
          <a:bodyPr anchorCtr="0" anchor="t" bIns="45675" lIns="45675" spcFirstLastPara="1" rIns="45675" wrap="square" tIns="45675">
            <a:noAutofit/>
          </a:bodyPr>
          <a:lstStyle/>
          <a:p>
            <a:pPr indent="-342900" lvl="0" marL="342900" rtl="0" algn="l">
              <a:lnSpc>
                <a:spcPct val="100000"/>
              </a:lnSpc>
              <a:spcBef>
                <a:spcPts val="0"/>
              </a:spcBef>
              <a:spcAft>
                <a:spcPts val="0"/>
              </a:spcAft>
              <a:buSzPts val="2000"/>
              <a:buChar char="⬜"/>
            </a:pPr>
            <a:r>
              <a:rPr lang="en-US"/>
              <a:t>How to successfully complete this course</a:t>
            </a:r>
            <a:endParaRPr/>
          </a:p>
          <a:p>
            <a:pPr indent="-342900" lvl="0" marL="342900" rtl="0" algn="l">
              <a:lnSpc>
                <a:spcPct val="100000"/>
              </a:lnSpc>
              <a:spcBef>
                <a:spcPts val="2000"/>
              </a:spcBef>
              <a:spcAft>
                <a:spcPts val="0"/>
              </a:spcAft>
              <a:buSzPts val="2000"/>
              <a:buChar char="⬜"/>
            </a:pPr>
            <a:r>
              <a:rPr lang="en-US"/>
              <a:t>Field trip planning &amp; registration; North Cascades weekend in September</a:t>
            </a:r>
            <a:endParaRPr/>
          </a:p>
          <a:p>
            <a:pPr indent="-342900" lvl="0" marL="342900" rtl="0" algn="l">
              <a:lnSpc>
                <a:spcPct val="100000"/>
              </a:lnSpc>
              <a:spcBef>
                <a:spcPts val="2000"/>
              </a:spcBef>
              <a:spcAft>
                <a:spcPts val="0"/>
              </a:spcAft>
              <a:buSzPts val="2000"/>
              <a:buChar char="⬜"/>
            </a:pPr>
            <a:r>
              <a:rPr lang="en-US"/>
              <a:t>Backcountry trail running, what is it?</a:t>
            </a:r>
            <a:endParaRPr/>
          </a:p>
          <a:p>
            <a:pPr indent="-342900" lvl="0" marL="342900" rtl="0" algn="l">
              <a:lnSpc>
                <a:spcPct val="100000"/>
              </a:lnSpc>
              <a:spcBef>
                <a:spcPts val="2000"/>
              </a:spcBef>
              <a:spcAft>
                <a:spcPts val="0"/>
              </a:spcAft>
              <a:buSzPts val="2000"/>
              <a:buChar char="⬜"/>
            </a:pPr>
            <a:r>
              <a:rPr lang="en-US"/>
              <a:t>Gear show &amp; tell and the 10 essentials</a:t>
            </a:r>
            <a:endParaRPr/>
          </a:p>
          <a:p>
            <a:pPr indent="-330200" lvl="0" marL="342900" rtl="0" algn="l">
              <a:lnSpc>
                <a:spcPct val="100000"/>
              </a:lnSpc>
              <a:spcBef>
                <a:spcPts val="2000"/>
              </a:spcBef>
              <a:spcAft>
                <a:spcPts val="0"/>
              </a:spcAft>
              <a:buSzPts val="1800"/>
              <a:buChar char="⬜"/>
            </a:pPr>
            <a:r>
              <a:rPr lang="en-US"/>
              <a:t>First aid</a:t>
            </a:r>
            <a:endParaRPr/>
          </a:p>
          <a:p>
            <a:pPr indent="-330200" lvl="0" marL="342900" rtl="0" algn="l">
              <a:lnSpc>
                <a:spcPct val="100000"/>
              </a:lnSpc>
              <a:spcBef>
                <a:spcPts val="2000"/>
              </a:spcBef>
              <a:spcAft>
                <a:spcPts val="0"/>
              </a:spcAft>
              <a:buSzPts val="1800"/>
              <a:buChar char="⬜"/>
            </a:pPr>
            <a:r>
              <a:rPr lang="en-US"/>
              <a:t>Nutrition/hydration </a:t>
            </a:r>
            <a:endParaRPr/>
          </a:p>
          <a:p>
            <a:pPr indent="-330200" lvl="0" marL="342900" rtl="0" algn="l">
              <a:lnSpc>
                <a:spcPct val="100000"/>
              </a:lnSpc>
              <a:spcBef>
                <a:spcPts val="2000"/>
              </a:spcBef>
              <a:spcAft>
                <a:spcPts val="0"/>
              </a:spcAft>
              <a:buSzPts val="1800"/>
              <a:buChar char="⬜"/>
            </a:pPr>
            <a:r>
              <a:rPr lang="en-US"/>
              <a:t>Pace, anticipating how long and strenuous a trail run will be</a:t>
            </a:r>
            <a:endParaRPr/>
          </a:p>
          <a:p>
            <a:pPr indent="-342900" lvl="0" marL="342900" rtl="0" algn="l">
              <a:lnSpc>
                <a:spcPct val="100000"/>
              </a:lnSpc>
              <a:spcBef>
                <a:spcPts val="2000"/>
              </a:spcBef>
              <a:spcAft>
                <a:spcPts val="0"/>
              </a:spcAft>
              <a:buSzPts val="2000"/>
              <a:buChar char="⬜"/>
            </a:pPr>
            <a:r>
              <a:rPr lang="en-US"/>
              <a:t>Wrap-up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4"/>
          <p:cNvSpPr txBox="1"/>
          <p:nvPr>
            <p:ph type="title"/>
          </p:nvPr>
        </p:nvSpPr>
        <p:spPr>
          <a:xfrm>
            <a:off x="-1" y="438054"/>
            <a:ext cx="8913900" cy="914400"/>
          </a:xfrm>
          <a:prstGeom prst="rect">
            <a:avLst/>
          </a:prstGeom>
          <a:solidFill>
            <a:srgbClr val="333333"/>
          </a:solidFill>
          <a:ln>
            <a:noFill/>
          </a:ln>
        </p:spPr>
        <p:txBody>
          <a:bodyPr anchorCtr="0" anchor="ctr" bIns="45675" lIns="45675" spcFirstLastPara="1" rIns="45675" wrap="square" tIns="45675">
            <a:noAutofit/>
          </a:bodyPr>
          <a:lstStyle/>
          <a:p>
            <a:pPr indent="0" lvl="0" marL="0" rtl="0" algn="l">
              <a:lnSpc>
                <a:spcPct val="100000"/>
              </a:lnSpc>
              <a:spcBef>
                <a:spcPts val="0"/>
              </a:spcBef>
              <a:spcAft>
                <a:spcPts val="0"/>
              </a:spcAft>
              <a:buClr>
                <a:srgbClr val="FFFFFF"/>
              </a:buClr>
              <a:buSzPts val="3600"/>
              <a:buFont typeface="Questrial"/>
              <a:buNone/>
            </a:pPr>
            <a:r>
              <a:rPr b="0" i="0" lang="en-US" sz="3600" u="none" cap="none" strike="noStrike">
                <a:solidFill>
                  <a:srgbClr val="FFFFFF"/>
                </a:solidFill>
                <a:latin typeface="Questrial"/>
                <a:ea typeface="Questrial"/>
                <a:cs typeface="Questrial"/>
                <a:sym typeface="Questrial"/>
              </a:rPr>
              <a:t>FIELD TRIP</a:t>
            </a:r>
            <a:r>
              <a:rPr lang="en-US"/>
              <a:t> PLANNING CHECKLIST</a:t>
            </a:r>
            <a:endParaRPr/>
          </a:p>
        </p:txBody>
      </p:sp>
      <p:sp>
        <p:nvSpPr>
          <p:cNvPr id="277" name="Google Shape;277;p44"/>
          <p:cNvSpPr txBox="1"/>
          <p:nvPr>
            <p:ph idx="1" type="body"/>
          </p:nvPr>
        </p:nvSpPr>
        <p:spPr>
          <a:xfrm>
            <a:off x="613799" y="1352450"/>
            <a:ext cx="7686300" cy="5000100"/>
          </a:xfrm>
          <a:prstGeom prst="rect">
            <a:avLst/>
          </a:prstGeom>
          <a:noFill/>
          <a:ln>
            <a:noFill/>
          </a:ln>
        </p:spPr>
        <p:txBody>
          <a:bodyPr anchorCtr="0" anchor="t" bIns="45675" lIns="45675" spcFirstLastPara="1" rIns="45675" wrap="square" tIns="45675">
            <a:noAutofit/>
          </a:bodyPr>
          <a:lstStyle/>
          <a:p>
            <a:pPr indent="-215900" lvl="0" marL="342900" rtl="0" algn="l">
              <a:lnSpc>
                <a:spcPct val="100000"/>
              </a:lnSpc>
              <a:spcBef>
                <a:spcPts val="0"/>
              </a:spcBef>
              <a:spcAft>
                <a:spcPts val="0"/>
              </a:spcAft>
              <a:buSzPts val="1400"/>
              <a:buChar char="⬜"/>
            </a:pPr>
            <a:r>
              <a:rPr lang="en-US" sz="1400"/>
              <a:t>Gear, clothing you would recommend</a:t>
            </a:r>
            <a:endParaRPr sz="1400"/>
          </a:p>
          <a:p>
            <a:pPr indent="-88900" lvl="0" marL="342900" rtl="0" algn="l">
              <a:lnSpc>
                <a:spcPct val="100000"/>
              </a:lnSpc>
              <a:spcBef>
                <a:spcPts val="0"/>
              </a:spcBef>
              <a:spcAft>
                <a:spcPts val="0"/>
              </a:spcAft>
              <a:buSzPts val="2000"/>
              <a:buNone/>
            </a:pPr>
            <a:r>
              <a:t/>
            </a:r>
            <a:endParaRPr sz="1400"/>
          </a:p>
          <a:p>
            <a:pPr indent="-215900" lvl="0" marL="342900" rtl="0" algn="l">
              <a:lnSpc>
                <a:spcPct val="100000"/>
              </a:lnSpc>
              <a:spcBef>
                <a:spcPts val="0"/>
              </a:spcBef>
              <a:spcAft>
                <a:spcPts val="0"/>
              </a:spcAft>
              <a:buSzPts val="1400"/>
              <a:buChar char="⬜"/>
            </a:pPr>
            <a:r>
              <a:rPr lang="en-US" sz="1400"/>
              <a:t>Your nutrition and hydration suggestions</a:t>
            </a:r>
            <a:endParaRPr sz="1400"/>
          </a:p>
          <a:p>
            <a:pPr indent="-88900" lvl="0" marL="342900" rtl="0" algn="l">
              <a:lnSpc>
                <a:spcPct val="100000"/>
              </a:lnSpc>
              <a:spcBef>
                <a:spcPts val="0"/>
              </a:spcBef>
              <a:spcAft>
                <a:spcPts val="0"/>
              </a:spcAft>
              <a:buSzPts val="2000"/>
              <a:buNone/>
            </a:pPr>
            <a:r>
              <a:t/>
            </a:r>
            <a:endParaRPr sz="1400"/>
          </a:p>
          <a:p>
            <a:pPr indent="-215900" lvl="0" marL="342900" rtl="0" algn="l">
              <a:lnSpc>
                <a:spcPct val="100000"/>
              </a:lnSpc>
              <a:spcBef>
                <a:spcPts val="0"/>
              </a:spcBef>
              <a:spcAft>
                <a:spcPts val="0"/>
              </a:spcAft>
              <a:buSzPts val="1400"/>
              <a:buChar char="⬜"/>
            </a:pPr>
            <a:r>
              <a:rPr lang="en-US" sz="1400"/>
              <a:t>Distance, elevation gain</a:t>
            </a:r>
            <a:endParaRPr sz="1400"/>
          </a:p>
          <a:p>
            <a:pPr indent="-88900" lvl="0" marL="342900" rtl="0" algn="l">
              <a:lnSpc>
                <a:spcPct val="100000"/>
              </a:lnSpc>
              <a:spcBef>
                <a:spcPts val="0"/>
              </a:spcBef>
              <a:spcAft>
                <a:spcPts val="0"/>
              </a:spcAft>
              <a:buSzPts val="2000"/>
              <a:buNone/>
            </a:pPr>
            <a:r>
              <a:t/>
            </a:r>
            <a:endParaRPr sz="1400"/>
          </a:p>
          <a:p>
            <a:pPr indent="-215900" lvl="0" marL="342900" rtl="0" algn="l">
              <a:lnSpc>
                <a:spcPct val="100000"/>
              </a:lnSpc>
              <a:spcBef>
                <a:spcPts val="0"/>
              </a:spcBef>
              <a:spcAft>
                <a:spcPts val="0"/>
              </a:spcAft>
              <a:buSzPts val="1400"/>
              <a:buChar char="⬜"/>
            </a:pPr>
            <a:r>
              <a:rPr lang="en-US" sz="1400"/>
              <a:t>Navigation, landmarks, map</a:t>
            </a:r>
            <a:endParaRPr sz="1400"/>
          </a:p>
          <a:p>
            <a:pPr indent="0" lvl="0" marL="0" rtl="0" algn="l">
              <a:lnSpc>
                <a:spcPct val="100000"/>
              </a:lnSpc>
              <a:spcBef>
                <a:spcPts val="0"/>
              </a:spcBef>
              <a:spcAft>
                <a:spcPts val="0"/>
              </a:spcAft>
              <a:buSzPts val="2000"/>
              <a:buNone/>
            </a:pPr>
            <a:r>
              <a:t/>
            </a:r>
            <a:endParaRPr sz="1400"/>
          </a:p>
          <a:p>
            <a:pPr indent="-215900" lvl="0" marL="342900" rtl="0" algn="l">
              <a:lnSpc>
                <a:spcPct val="100000"/>
              </a:lnSpc>
              <a:spcBef>
                <a:spcPts val="0"/>
              </a:spcBef>
              <a:spcAft>
                <a:spcPts val="0"/>
              </a:spcAft>
              <a:buSzPts val="1400"/>
              <a:buChar char="⬜"/>
            </a:pPr>
            <a:r>
              <a:rPr lang="en-US" sz="1400"/>
              <a:t>Emergency preparedness </a:t>
            </a:r>
            <a:endParaRPr sz="1400"/>
          </a:p>
          <a:p>
            <a:pPr indent="0" lvl="0" marL="0" rtl="0" algn="l">
              <a:lnSpc>
                <a:spcPct val="100000"/>
              </a:lnSpc>
              <a:spcBef>
                <a:spcPts val="0"/>
              </a:spcBef>
              <a:spcAft>
                <a:spcPts val="0"/>
              </a:spcAft>
              <a:buNone/>
            </a:pPr>
            <a:r>
              <a:t/>
            </a:r>
            <a:endParaRPr sz="1400"/>
          </a:p>
          <a:p>
            <a:pPr indent="-317500" lvl="0" marL="457200" rtl="0" algn="l">
              <a:lnSpc>
                <a:spcPct val="100000"/>
              </a:lnSpc>
              <a:spcBef>
                <a:spcPts val="0"/>
              </a:spcBef>
              <a:spcAft>
                <a:spcPts val="0"/>
              </a:spcAft>
              <a:buSzPts val="1400"/>
              <a:buChar char="⬜"/>
            </a:pPr>
            <a:r>
              <a:rPr lang="en-US" sz="1400"/>
              <a:t>Sunset times/ how much daylight </a:t>
            </a:r>
            <a:endParaRPr sz="1400"/>
          </a:p>
          <a:p>
            <a:pPr indent="0" lvl="0" marL="342900" rtl="0" algn="l">
              <a:lnSpc>
                <a:spcPct val="100000"/>
              </a:lnSpc>
              <a:spcBef>
                <a:spcPts val="0"/>
              </a:spcBef>
              <a:spcAft>
                <a:spcPts val="0"/>
              </a:spcAft>
              <a:buNone/>
            </a:pPr>
            <a:r>
              <a:t/>
            </a:r>
            <a:endParaRPr sz="1400"/>
          </a:p>
          <a:p>
            <a:pPr indent="-317500" lvl="0" marL="457200" rtl="0" algn="l">
              <a:lnSpc>
                <a:spcPct val="100000"/>
              </a:lnSpc>
              <a:spcBef>
                <a:spcPts val="0"/>
              </a:spcBef>
              <a:spcAft>
                <a:spcPts val="0"/>
              </a:spcAft>
              <a:buSzPts val="1400"/>
              <a:buChar char="⬜"/>
            </a:pPr>
            <a:r>
              <a:rPr lang="en-US" sz="1400"/>
              <a:t>Land management -- rules, parking permits, dog-friendly or not</a:t>
            </a:r>
            <a:endParaRPr sz="1400"/>
          </a:p>
          <a:p>
            <a:pPr indent="0" lvl="0" marL="0" rtl="0" algn="l">
              <a:lnSpc>
                <a:spcPct val="100000"/>
              </a:lnSpc>
              <a:spcBef>
                <a:spcPts val="0"/>
              </a:spcBef>
              <a:spcAft>
                <a:spcPts val="0"/>
              </a:spcAft>
              <a:buNone/>
            </a:pPr>
            <a:r>
              <a:t/>
            </a:r>
            <a:endParaRPr sz="1400"/>
          </a:p>
          <a:p>
            <a:pPr indent="-317500" lvl="0" marL="457200" rtl="0" algn="l">
              <a:lnSpc>
                <a:spcPct val="100000"/>
              </a:lnSpc>
              <a:spcBef>
                <a:spcPts val="0"/>
              </a:spcBef>
              <a:spcAft>
                <a:spcPts val="0"/>
              </a:spcAft>
              <a:buSzPts val="1400"/>
              <a:buChar char="⬜"/>
            </a:pPr>
            <a:r>
              <a:rPr lang="en-US" sz="1400"/>
              <a:t>Recent trip reports or other “beta”</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rPr lang="en-US" sz="1400"/>
              <a:t>Answering questions such as:</a:t>
            </a:r>
            <a:br>
              <a:rPr lang="en-US" sz="1400"/>
            </a:br>
            <a:endParaRPr sz="1400"/>
          </a:p>
          <a:p>
            <a:pPr indent="-317500" lvl="0" marL="457200" rtl="0" algn="l">
              <a:lnSpc>
                <a:spcPct val="100000"/>
              </a:lnSpc>
              <a:spcBef>
                <a:spcPts val="0"/>
              </a:spcBef>
              <a:spcAft>
                <a:spcPts val="0"/>
              </a:spcAft>
              <a:buSzPts val="1400"/>
              <a:buChar char="⬜"/>
            </a:pPr>
            <a:r>
              <a:rPr lang="en-US" sz="1400"/>
              <a:t>How long will this trail run take, start to finish? </a:t>
            </a:r>
            <a:endParaRPr sz="1400"/>
          </a:p>
          <a:p>
            <a:pPr indent="-317500" lvl="0" marL="457200" rtl="0" algn="l">
              <a:lnSpc>
                <a:spcPct val="100000"/>
              </a:lnSpc>
              <a:spcBef>
                <a:spcPts val="0"/>
              </a:spcBef>
              <a:spcAft>
                <a:spcPts val="0"/>
              </a:spcAft>
              <a:buSzPts val="1400"/>
              <a:buChar char="⬜"/>
            </a:pPr>
            <a:r>
              <a:rPr lang="en-US" sz="1400"/>
              <a:t>How difficult will this trail run be for me and for my group?</a:t>
            </a:r>
            <a:endParaRPr sz="1400"/>
          </a:p>
          <a:p>
            <a:pPr indent="-317500" lvl="0" marL="457200" rtl="0" algn="l">
              <a:lnSpc>
                <a:spcPct val="100000"/>
              </a:lnSpc>
              <a:spcBef>
                <a:spcPts val="0"/>
              </a:spcBef>
              <a:spcAft>
                <a:spcPts val="0"/>
              </a:spcAft>
              <a:buSzPts val="1400"/>
              <a:buChar char="⬜"/>
            </a:pPr>
            <a:r>
              <a:rPr lang="en-US" sz="1400"/>
              <a:t>What will the terrain be like? </a:t>
            </a:r>
            <a:endParaRPr sz="1400"/>
          </a:p>
          <a:p>
            <a:pPr indent="-317500" lvl="0" marL="457200" rtl="0" algn="l">
              <a:lnSpc>
                <a:spcPct val="100000"/>
              </a:lnSpc>
              <a:spcBef>
                <a:spcPts val="0"/>
              </a:spcBef>
              <a:spcAft>
                <a:spcPts val="0"/>
              </a:spcAft>
              <a:buSzPts val="1400"/>
              <a:buChar char="⬜"/>
            </a:pPr>
            <a:r>
              <a:rPr lang="en-US" sz="1400"/>
              <a:t>What kinds of decisions might I be making along the way?</a:t>
            </a:r>
            <a:endParaRPr sz="1400"/>
          </a:p>
          <a:p>
            <a:pPr indent="-317500" lvl="0" marL="457200" rtl="0" algn="l">
              <a:lnSpc>
                <a:spcPct val="100000"/>
              </a:lnSpc>
              <a:spcBef>
                <a:spcPts val="0"/>
              </a:spcBef>
              <a:spcAft>
                <a:spcPts val="0"/>
              </a:spcAft>
              <a:buSzPts val="1400"/>
              <a:buChar char="⬜"/>
            </a:pPr>
            <a:r>
              <a:rPr lang="en-US" sz="1400"/>
              <a:t>What issues might I encounter on this trail? Stream crossings, sun, exposure, wildlife?</a:t>
            </a:r>
            <a:endParaRPr sz="1400"/>
          </a:p>
          <a:p>
            <a:pPr indent="-317500" lvl="0" marL="457200" rtl="0" algn="l">
              <a:lnSpc>
                <a:spcPct val="100000"/>
              </a:lnSpc>
              <a:spcBef>
                <a:spcPts val="0"/>
              </a:spcBef>
              <a:spcAft>
                <a:spcPts val="0"/>
              </a:spcAft>
              <a:buSzPts val="1400"/>
              <a:buChar char="⬜"/>
            </a:pPr>
            <a:r>
              <a:rPr lang="en-US" sz="1400"/>
              <a:t>What should I do in an emergency on this particular route?</a:t>
            </a:r>
            <a:endParaRPr sz="1400"/>
          </a:p>
          <a:p>
            <a:pPr indent="0" lvl="0" marL="0" rtl="0" algn="l">
              <a:lnSpc>
                <a:spcPct val="100000"/>
              </a:lnSpc>
              <a:spcBef>
                <a:spcPts val="0"/>
              </a:spcBef>
              <a:spcAft>
                <a:spcPts val="0"/>
              </a:spcAft>
              <a:buNone/>
            </a:pPr>
            <a:r>
              <a:t/>
            </a:r>
            <a:endParaRPr sz="1400"/>
          </a:p>
          <a:p>
            <a:pPr indent="0" lvl="0" marL="45720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t/>
            </a:r>
            <a:endParaRPr sz="1400"/>
          </a:p>
          <a:p>
            <a:pPr indent="0" lvl="0" marL="342900" rtl="0" algn="l">
              <a:lnSpc>
                <a:spcPct val="100000"/>
              </a:lnSpc>
              <a:spcBef>
                <a:spcPts val="0"/>
              </a:spcBef>
              <a:spcAft>
                <a:spcPts val="0"/>
              </a:spcAft>
              <a:buNone/>
            </a:pPr>
            <a:r>
              <a:t/>
            </a:r>
            <a:endParaRPr sz="1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5"/>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283" name="Google Shape;283;p45"/>
          <p:cNvSpPr txBox="1"/>
          <p:nvPr>
            <p:ph idx="1" type="body"/>
          </p:nvPr>
        </p:nvSpPr>
        <p:spPr>
          <a:xfrm>
            <a:off x="380349" y="2260260"/>
            <a:ext cx="7610400" cy="36708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Stomachs can be picky - find what works for you!</a:t>
            </a:r>
            <a:endParaRPr/>
          </a:p>
          <a:p>
            <a:pPr indent="0" lvl="0" marL="0" rtl="0" algn="l">
              <a:spcBef>
                <a:spcPts val="2000"/>
              </a:spcBef>
              <a:spcAft>
                <a:spcPts val="0"/>
              </a:spcAft>
              <a:buNone/>
            </a:pPr>
            <a:r>
              <a:rPr lang="en-US"/>
              <a:t>Experiment for yourself.</a:t>
            </a:r>
            <a:endParaRPr/>
          </a:p>
          <a:p>
            <a:pPr indent="0" lvl="0" marL="0" rtl="0" algn="l">
              <a:spcBef>
                <a:spcPts val="2000"/>
              </a:spcBef>
              <a:spcAft>
                <a:spcPts val="0"/>
              </a:spcAft>
              <a:buNone/>
            </a:pPr>
            <a:r>
              <a:rPr lang="en-US"/>
              <a:t>We’ll go over: </a:t>
            </a:r>
            <a:endParaRPr/>
          </a:p>
          <a:p>
            <a:pPr indent="-342900" lvl="0" marL="457200" rtl="0" algn="l">
              <a:spcBef>
                <a:spcPts val="2000"/>
              </a:spcBef>
              <a:spcAft>
                <a:spcPts val="0"/>
              </a:spcAft>
              <a:buSzPts val="1800"/>
              <a:buChar char="-"/>
            </a:pPr>
            <a:r>
              <a:rPr lang="en-US"/>
              <a:t>Nutrition basics</a:t>
            </a:r>
            <a:endParaRPr/>
          </a:p>
          <a:p>
            <a:pPr indent="-342900" lvl="0" marL="457200" rtl="0" algn="l">
              <a:spcBef>
                <a:spcPts val="0"/>
              </a:spcBef>
              <a:spcAft>
                <a:spcPts val="0"/>
              </a:spcAft>
              <a:buSzPts val="1800"/>
              <a:buChar char="-"/>
            </a:pPr>
            <a:r>
              <a:rPr lang="en-US"/>
              <a:t>Creating a plan</a:t>
            </a:r>
            <a:endParaRPr/>
          </a:p>
          <a:p>
            <a:pPr indent="-342900" lvl="0" marL="457200" rtl="0" algn="l">
              <a:spcBef>
                <a:spcPts val="0"/>
              </a:spcBef>
              <a:spcAft>
                <a:spcPts val="0"/>
              </a:spcAft>
              <a:buSzPts val="1800"/>
              <a:buChar char="-"/>
            </a:pPr>
            <a:r>
              <a:rPr lang="en-US"/>
              <a:t>Nutrition tips</a:t>
            </a:r>
            <a:endParaRPr/>
          </a:p>
          <a:p>
            <a:pPr indent="0" lvl="0" marL="0" rtl="0" algn="l">
              <a:spcBef>
                <a:spcPts val="2000"/>
              </a:spcBef>
              <a:spcAft>
                <a:spcPts val="0"/>
              </a:spcAft>
              <a:buNone/>
            </a:pPr>
            <a:r>
              <a:t/>
            </a:r>
            <a:endParaRPr/>
          </a:p>
        </p:txBody>
      </p:sp>
      <p:pic>
        <p:nvPicPr>
          <p:cNvPr id="284" name="Google Shape;284;p45"/>
          <p:cNvPicPr preferRelativeResize="0"/>
          <p:nvPr/>
        </p:nvPicPr>
        <p:blipFill>
          <a:blip r:embed="rId3">
            <a:alphaModFix/>
          </a:blip>
          <a:stretch>
            <a:fillRect/>
          </a:stretch>
        </p:blipFill>
        <p:spPr>
          <a:xfrm>
            <a:off x="6214050" y="2216925"/>
            <a:ext cx="2644201" cy="35256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6"/>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290" name="Google Shape;290;p46"/>
          <p:cNvSpPr txBox="1"/>
          <p:nvPr>
            <p:ph idx="1" type="body"/>
          </p:nvPr>
        </p:nvSpPr>
        <p:spPr>
          <a:xfrm>
            <a:off x="1114424" y="2595560"/>
            <a:ext cx="7610400" cy="36708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When, what, how much?!</a:t>
            </a:r>
            <a:endParaRPr/>
          </a:p>
          <a:p>
            <a:pPr indent="0" lvl="0" marL="0" rtl="0" algn="l">
              <a:spcBef>
                <a:spcPts val="2000"/>
              </a:spcBef>
              <a:spcAft>
                <a:spcPts val="0"/>
              </a:spcAft>
              <a:buNone/>
            </a:pPr>
            <a:r>
              <a:rPr lang="en-US"/>
              <a:t>Not just important during the run.</a:t>
            </a:r>
            <a:endParaRPr/>
          </a:p>
          <a:p>
            <a:pPr indent="0" lvl="0" marL="0" rtl="0" algn="l">
              <a:spcBef>
                <a:spcPts val="2000"/>
              </a:spcBef>
              <a:spcAft>
                <a:spcPts val="0"/>
              </a:spcAft>
              <a:buNone/>
            </a:pPr>
            <a:r>
              <a:rPr lang="en-US"/>
              <a:t>Factors to consider:</a:t>
            </a:r>
            <a:endParaRPr/>
          </a:p>
          <a:p>
            <a:pPr indent="-342900" lvl="0" marL="457200" rtl="0" algn="l">
              <a:spcBef>
                <a:spcPts val="2000"/>
              </a:spcBef>
              <a:spcAft>
                <a:spcPts val="0"/>
              </a:spcAft>
              <a:buSzPts val="1800"/>
              <a:buChar char="-"/>
            </a:pPr>
            <a:r>
              <a:rPr lang="en-US"/>
              <a:t>Run time</a:t>
            </a:r>
            <a:endParaRPr/>
          </a:p>
          <a:p>
            <a:pPr indent="-342900" lvl="0" marL="457200" rtl="0" algn="l">
              <a:spcBef>
                <a:spcPts val="0"/>
              </a:spcBef>
              <a:spcAft>
                <a:spcPts val="0"/>
              </a:spcAft>
              <a:buSzPts val="1800"/>
              <a:buChar char="-"/>
            </a:pPr>
            <a:r>
              <a:rPr lang="en-US"/>
              <a:t>Intensity</a:t>
            </a:r>
            <a:endParaRPr/>
          </a:p>
          <a:p>
            <a:pPr indent="-342900" lvl="0" marL="457200" rtl="0" algn="l">
              <a:spcBef>
                <a:spcPts val="0"/>
              </a:spcBef>
              <a:spcAft>
                <a:spcPts val="0"/>
              </a:spcAft>
              <a:buSzPts val="1800"/>
              <a:buChar char="-"/>
            </a:pPr>
            <a:r>
              <a:rPr lang="en-US"/>
              <a:t>Your body’s specific needs</a:t>
            </a:r>
            <a:endParaRPr/>
          </a:p>
          <a:p>
            <a:pPr indent="0" lvl="0" marL="0" rtl="0" algn="l">
              <a:spcBef>
                <a:spcPts val="2000"/>
              </a:spcBef>
              <a:spcAft>
                <a:spcPts val="0"/>
              </a:spcAft>
              <a:buClr>
                <a:schemeClr val="dk1"/>
              </a:buClr>
              <a:buSzPts val="1100"/>
              <a:buFont typeface="Arial"/>
              <a:buNone/>
            </a:pPr>
            <a:r>
              <a:rPr lang="en-US"/>
              <a:t>Guideline: 200 - 300 calories per hour (during)</a:t>
            </a:r>
            <a:endParaRPr/>
          </a:p>
        </p:txBody>
      </p:sp>
      <p:pic>
        <p:nvPicPr>
          <p:cNvPr id="291" name="Google Shape;291;p46"/>
          <p:cNvPicPr preferRelativeResize="0"/>
          <p:nvPr/>
        </p:nvPicPr>
        <p:blipFill>
          <a:blip r:embed="rId3">
            <a:alphaModFix/>
          </a:blip>
          <a:stretch>
            <a:fillRect/>
          </a:stretch>
        </p:blipFill>
        <p:spPr>
          <a:xfrm>
            <a:off x="5654442" y="2847250"/>
            <a:ext cx="2791000" cy="19060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7"/>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297" name="Google Shape;297;p47"/>
          <p:cNvSpPr txBox="1"/>
          <p:nvPr>
            <p:ph idx="1" type="body"/>
          </p:nvPr>
        </p:nvSpPr>
        <p:spPr>
          <a:xfrm>
            <a:off x="1114425" y="2316175"/>
            <a:ext cx="3259800" cy="43035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What type of food?</a:t>
            </a:r>
            <a:endParaRPr/>
          </a:p>
          <a:p>
            <a:pPr indent="0" lvl="0" marL="0" rtl="0" algn="l">
              <a:spcBef>
                <a:spcPts val="2000"/>
              </a:spcBef>
              <a:spcAft>
                <a:spcPts val="0"/>
              </a:spcAft>
              <a:buNone/>
            </a:pPr>
            <a:r>
              <a:rPr lang="en-US"/>
              <a:t>Less than 3 hours:</a:t>
            </a:r>
            <a:endParaRPr/>
          </a:p>
          <a:p>
            <a:pPr indent="-342900" lvl="0" marL="457200" rtl="0" algn="l">
              <a:spcBef>
                <a:spcPts val="2000"/>
              </a:spcBef>
              <a:spcAft>
                <a:spcPts val="0"/>
              </a:spcAft>
              <a:buSzPts val="1800"/>
              <a:buChar char="-"/>
            </a:pPr>
            <a:r>
              <a:rPr lang="en-US"/>
              <a:t>Carbohydrates, </a:t>
            </a:r>
            <a:br>
              <a:rPr lang="en-US"/>
            </a:br>
            <a:r>
              <a:rPr lang="en-US"/>
              <a:t>fast energy</a:t>
            </a:r>
            <a:endParaRPr/>
          </a:p>
          <a:p>
            <a:pPr indent="0" lvl="0" marL="0" rtl="0" algn="l">
              <a:spcBef>
                <a:spcPts val="2000"/>
              </a:spcBef>
              <a:spcAft>
                <a:spcPts val="0"/>
              </a:spcAft>
              <a:buNone/>
            </a:pPr>
            <a:r>
              <a:rPr lang="en-US"/>
              <a:t>More than 3 hours:</a:t>
            </a:r>
            <a:endParaRPr/>
          </a:p>
          <a:p>
            <a:pPr indent="-342900" lvl="0" marL="457200" rtl="0" algn="l">
              <a:spcBef>
                <a:spcPts val="2000"/>
              </a:spcBef>
              <a:spcAft>
                <a:spcPts val="0"/>
              </a:spcAft>
              <a:buSzPts val="1800"/>
              <a:buChar char="-"/>
            </a:pPr>
            <a:r>
              <a:rPr lang="en-US"/>
              <a:t>Add protein and fat, </a:t>
            </a:r>
            <a:br>
              <a:rPr lang="en-US"/>
            </a:br>
            <a:r>
              <a:rPr lang="en-US"/>
              <a:t>steady energy for the long haul</a:t>
            </a:r>
            <a:endParaRPr/>
          </a:p>
        </p:txBody>
      </p:sp>
      <p:pic>
        <p:nvPicPr>
          <p:cNvPr id="298" name="Google Shape;298;p47"/>
          <p:cNvPicPr preferRelativeResize="0"/>
          <p:nvPr/>
        </p:nvPicPr>
        <p:blipFill>
          <a:blip r:embed="rId3">
            <a:alphaModFix/>
          </a:blip>
          <a:stretch>
            <a:fillRect/>
          </a:stretch>
        </p:blipFill>
        <p:spPr>
          <a:xfrm>
            <a:off x="4374180" y="2316172"/>
            <a:ext cx="4350650" cy="1756175"/>
          </a:xfrm>
          <a:prstGeom prst="rect">
            <a:avLst/>
          </a:prstGeom>
          <a:noFill/>
          <a:ln>
            <a:noFill/>
          </a:ln>
          <a:effectLst>
            <a:outerShdw blurRad="57150" rotWithShape="0" algn="bl" dir="5400000" dist="19050">
              <a:srgbClr val="000000">
                <a:alpha val="50000"/>
              </a:srgbClr>
            </a:outerShdw>
          </a:effectLst>
        </p:spPr>
      </p:pic>
      <p:pic>
        <p:nvPicPr>
          <p:cNvPr id="299" name="Google Shape;299;p47"/>
          <p:cNvPicPr preferRelativeResize="0"/>
          <p:nvPr/>
        </p:nvPicPr>
        <p:blipFill>
          <a:blip r:embed="rId4">
            <a:alphaModFix/>
          </a:blip>
          <a:stretch>
            <a:fillRect/>
          </a:stretch>
        </p:blipFill>
        <p:spPr>
          <a:xfrm>
            <a:off x="4374175" y="4432231"/>
            <a:ext cx="4350650" cy="1834120"/>
          </a:xfrm>
          <a:prstGeom prst="rect">
            <a:avLst/>
          </a:prstGeom>
          <a:noFill/>
          <a:ln>
            <a:noFill/>
          </a:ln>
          <a:effectLst>
            <a:outerShdw blurRad="57150" rotWithShape="0" algn="bl" dir="5400000" dist="19050">
              <a:srgbClr val="000000">
                <a:alpha val="50000"/>
              </a:srgbClr>
            </a:outerShdw>
          </a:effectLst>
        </p:spPr>
      </p:pic>
      <p:sp>
        <p:nvSpPr>
          <p:cNvPr id="300" name="Google Shape;300;p47"/>
          <p:cNvSpPr txBox="1"/>
          <p:nvPr>
            <p:ph idx="1" type="body"/>
          </p:nvPr>
        </p:nvSpPr>
        <p:spPr>
          <a:xfrm>
            <a:off x="5320125" y="6073325"/>
            <a:ext cx="3404700" cy="708600"/>
          </a:xfrm>
          <a:prstGeom prst="rect">
            <a:avLst/>
          </a:prstGeom>
        </p:spPr>
        <p:txBody>
          <a:bodyPr anchorCtr="0" anchor="t" bIns="91400" lIns="91400" spcFirstLastPara="1" rIns="91400" wrap="square" tIns="91400">
            <a:noAutofit/>
          </a:bodyPr>
          <a:lstStyle/>
          <a:p>
            <a:pPr indent="0" lvl="0" marL="0" rtl="0" algn="r">
              <a:spcBef>
                <a:spcPts val="2000"/>
              </a:spcBef>
              <a:spcAft>
                <a:spcPts val="0"/>
              </a:spcAft>
              <a:buNone/>
            </a:pPr>
            <a:r>
              <a:rPr lang="en-US" sz="1000"/>
              <a:t>image: Rei.com Nutrition Basics for Trail Running</a:t>
            </a:r>
            <a:endParaRPr sz="1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8"/>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306" name="Google Shape;306;p48"/>
          <p:cNvSpPr txBox="1"/>
          <p:nvPr>
            <p:ph idx="1" type="body"/>
          </p:nvPr>
        </p:nvSpPr>
        <p:spPr>
          <a:xfrm>
            <a:off x="766800" y="2218824"/>
            <a:ext cx="7610400" cy="38955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Night before: high carbs, low fiber</a:t>
            </a:r>
            <a:endParaRPr/>
          </a:p>
          <a:p>
            <a:pPr indent="-342900" lvl="0" marL="457200" rtl="0" algn="l">
              <a:spcBef>
                <a:spcPts val="2000"/>
              </a:spcBef>
              <a:spcAft>
                <a:spcPts val="0"/>
              </a:spcAft>
              <a:buSzPts val="1800"/>
              <a:buChar char="-"/>
            </a:pPr>
            <a:r>
              <a:rPr lang="en-US"/>
              <a:t>pasta, fruits and vegetables, lean meat</a:t>
            </a:r>
            <a:endParaRPr/>
          </a:p>
          <a:p>
            <a:pPr indent="0" lvl="0" marL="0" rtl="0" algn="l">
              <a:spcBef>
                <a:spcPts val="2000"/>
              </a:spcBef>
              <a:spcAft>
                <a:spcPts val="0"/>
              </a:spcAft>
              <a:buNone/>
            </a:pPr>
            <a:r>
              <a:rPr lang="en-US"/>
              <a:t>Day of (2 hrs before): mostly carbs</a:t>
            </a:r>
            <a:endParaRPr/>
          </a:p>
          <a:p>
            <a:pPr indent="-342900" lvl="0" marL="457200" rtl="0" algn="l">
              <a:spcBef>
                <a:spcPts val="2000"/>
              </a:spcBef>
              <a:spcAft>
                <a:spcPts val="0"/>
              </a:spcAft>
              <a:buSzPts val="1800"/>
              <a:buChar char="-"/>
            </a:pPr>
            <a:r>
              <a:rPr lang="en-US"/>
              <a:t>granola, oatmeal, bagels, fruit, peanut butter</a:t>
            </a:r>
            <a:endParaRPr/>
          </a:p>
          <a:p>
            <a:pPr indent="0" lvl="0" marL="0" rtl="0" algn="l">
              <a:spcBef>
                <a:spcPts val="2000"/>
              </a:spcBef>
              <a:spcAft>
                <a:spcPts val="0"/>
              </a:spcAft>
              <a:buNone/>
            </a:pPr>
            <a:r>
              <a:rPr lang="en-US"/>
              <a:t>If you are a coffee/tea drinker, try to stick to your usual amount of caffeine in the morning.</a:t>
            </a:r>
            <a:endParaRPr/>
          </a:p>
          <a:p>
            <a:pPr indent="0" lvl="0" marL="0" rtl="0" algn="l">
              <a:spcBef>
                <a:spcPts val="2000"/>
              </a:spcBef>
              <a:spcAft>
                <a:spcPts val="0"/>
              </a:spcAft>
              <a:buNone/>
            </a:pPr>
            <a:r>
              <a:rPr lang="en-US"/>
              <a:t>Don’t overeat, don’t eat foods you know will irritate your digestion.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49"/>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312" name="Google Shape;312;p49"/>
          <p:cNvSpPr txBox="1"/>
          <p:nvPr>
            <p:ph idx="1" type="body"/>
          </p:nvPr>
        </p:nvSpPr>
        <p:spPr>
          <a:xfrm>
            <a:off x="1114424" y="2595560"/>
            <a:ext cx="7610400" cy="36708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During, less than 3 hours: Easily digested carbs and sugar</a:t>
            </a:r>
            <a:endParaRPr/>
          </a:p>
          <a:p>
            <a:pPr indent="-342900" lvl="0" marL="457200" rtl="0" algn="l">
              <a:spcBef>
                <a:spcPts val="2000"/>
              </a:spcBef>
              <a:spcAft>
                <a:spcPts val="0"/>
              </a:spcAft>
              <a:buSzPts val="1800"/>
              <a:buChar char="-"/>
            </a:pPr>
            <a:r>
              <a:rPr lang="en-US"/>
              <a:t>energy gels, chews, fresh fruit</a:t>
            </a:r>
            <a:endParaRPr/>
          </a:p>
          <a:p>
            <a:pPr indent="0" lvl="0" marL="0" rtl="0" algn="l">
              <a:spcBef>
                <a:spcPts val="2000"/>
              </a:spcBef>
              <a:spcAft>
                <a:spcPts val="0"/>
              </a:spcAft>
              <a:buNone/>
            </a:pPr>
            <a:r>
              <a:rPr lang="en-US"/>
              <a:t>During, more than 3 hours: Mostly carbs, add protein/fat</a:t>
            </a:r>
            <a:endParaRPr/>
          </a:p>
          <a:p>
            <a:pPr indent="-342900" lvl="0" marL="457200" rtl="0" algn="l">
              <a:spcBef>
                <a:spcPts val="2000"/>
              </a:spcBef>
              <a:spcAft>
                <a:spcPts val="0"/>
              </a:spcAft>
              <a:buSzPts val="1800"/>
              <a:buChar char="-"/>
            </a:pPr>
            <a:r>
              <a:rPr lang="en-US"/>
              <a:t>nuts, nut butter, energy bars or drinks with protein</a:t>
            </a:r>
            <a:endParaRPr/>
          </a:p>
          <a:p>
            <a:pPr indent="0" lvl="0" marL="0" rtl="0" algn="l">
              <a:spcBef>
                <a:spcPts val="2000"/>
              </a:spcBef>
              <a:spcAft>
                <a:spcPts val="0"/>
              </a:spcAft>
              <a:buNone/>
            </a:pPr>
            <a:r>
              <a:t/>
            </a:r>
            <a:endParaRPr/>
          </a:p>
          <a:p>
            <a:pPr indent="0" lvl="0" marL="0" rtl="0" algn="l">
              <a:spcBef>
                <a:spcPts val="2000"/>
              </a:spcBef>
              <a:spcAft>
                <a:spcPts val="0"/>
              </a:spcAft>
              <a:buNone/>
            </a:pPr>
            <a:r>
              <a:rPr lang="en-US"/>
              <a:t>Trust your cravings, eat what tastes good!</a:t>
            </a:r>
            <a:endParaRPr/>
          </a:p>
          <a:p>
            <a:pPr indent="0" lvl="0" marL="457200" rtl="0" algn="l">
              <a:spcBef>
                <a:spcPts val="2000"/>
              </a:spcBef>
              <a:spcAft>
                <a:spcPts val="0"/>
              </a:spcAft>
              <a:buNone/>
            </a:pPr>
            <a:r>
              <a:t/>
            </a:r>
            <a:endParaRPr/>
          </a:p>
          <a:p>
            <a:pPr indent="0" lvl="0" marL="0" rtl="0" algn="l">
              <a:spcBef>
                <a:spcPts val="2000"/>
              </a:spcBef>
              <a:spcAft>
                <a:spcPts val="0"/>
              </a:spcAft>
              <a:buNone/>
            </a:pPr>
            <a:r>
              <a:t/>
            </a:r>
            <a:endParaRPr/>
          </a:p>
          <a:p>
            <a:pPr indent="0" lvl="0" marL="0" rtl="0" algn="l">
              <a:spcBef>
                <a:spcPts val="200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50"/>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318" name="Google Shape;318;p50"/>
          <p:cNvSpPr txBox="1"/>
          <p:nvPr>
            <p:ph idx="1" type="body"/>
          </p:nvPr>
        </p:nvSpPr>
        <p:spPr>
          <a:xfrm>
            <a:off x="340075" y="2459525"/>
            <a:ext cx="4231800" cy="36708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After: </a:t>
            </a:r>
            <a:endParaRPr/>
          </a:p>
          <a:p>
            <a:pPr indent="-342900" lvl="0" marL="457200" rtl="0" algn="l">
              <a:spcBef>
                <a:spcPts val="2000"/>
              </a:spcBef>
              <a:spcAft>
                <a:spcPts val="0"/>
              </a:spcAft>
              <a:buSzPts val="1800"/>
              <a:buChar char="-"/>
            </a:pPr>
            <a:r>
              <a:rPr lang="en-US"/>
              <a:t>Eat within 1 hour</a:t>
            </a:r>
            <a:endParaRPr/>
          </a:p>
          <a:p>
            <a:pPr indent="-342900" lvl="0" marL="457200" rtl="0" algn="l">
              <a:spcBef>
                <a:spcPts val="0"/>
              </a:spcBef>
              <a:spcAft>
                <a:spcPts val="0"/>
              </a:spcAft>
              <a:buSzPts val="1800"/>
              <a:buChar char="-"/>
            </a:pPr>
            <a:r>
              <a:rPr lang="en-US"/>
              <a:t>Hydrate, electrolytes</a:t>
            </a:r>
            <a:endParaRPr/>
          </a:p>
          <a:p>
            <a:pPr indent="0" lvl="0" marL="0" rtl="0" algn="l">
              <a:spcBef>
                <a:spcPts val="2000"/>
              </a:spcBef>
              <a:spcAft>
                <a:spcPts val="0"/>
              </a:spcAft>
              <a:buNone/>
            </a:pPr>
            <a:r>
              <a:rPr lang="en-US"/>
              <a:t>Refuel what you burned.</a:t>
            </a:r>
            <a:endParaRPr/>
          </a:p>
        </p:txBody>
      </p:sp>
      <p:pic>
        <p:nvPicPr>
          <p:cNvPr id="319" name="Google Shape;319;p50"/>
          <p:cNvPicPr preferRelativeResize="0"/>
          <p:nvPr/>
        </p:nvPicPr>
        <p:blipFill>
          <a:blip r:embed="rId3">
            <a:alphaModFix/>
          </a:blip>
          <a:stretch>
            <a:fillRect/>
          </a:stretch>
        </p:blipFill>
        <p:spPr>
          <a:xfrm>
            <a:off x="4366875" y="2306580"/>
            <a:ext cx="4267325" cy="320049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1"/>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325" name="Google Shape;325;p51"/>
          <p:cNvSpPr txBox="1"/>
          <p:nvPr>
            <p:ph idx="1" type="body"/>
          </p:nvPr>
        </p:nvSpPr>
        <p:spPr>
          <a:xfrm>
            <a:off x="309450" y="2119475"/>
            <a:ext cx="8525100" cy="36708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Do I have to eat? </a:t>
            </a:r>
            <a:endParaRPr/>
          </a:p>
          <a:p>
            <a:pPr indent="-342900" lvl="0" marL="457200" rtl="0" algn="l">
              <a:spcBef>
                <a:spcPts val="2000"/>
              </a:spcBef>
              <a:spcAft>
                <a:spcPts val="0"/>
              </a:spcAft>
              <a:buSzPts val="1800"/>
              <a:buChar char="-"/>
            </a:pPr>
            <a:r>
              <a:rPr lang="en-US"/>
              <a:t>Less than 60 to 90 minutes, maybe not</a:t>
            </a:r>
            <a:endParaRPr/>
          </a:p>
          <a:p>
            <a:pPr indent="0" lvl="0" marL="0" rtl="0" algn="l">
              <a:spcBef>
                <a:spcPts val="2000"/>
              </a:spcBef>
              <a:spcAft>
                <a:spcPts val="0"/>
              </a:spcAft>
              <a:buNone/>
            </a:pPr>
            <a:r>
              <a:rPr lang="en-US"/>
              <a:t>I always feel sick!</a:t>
            </a:r>
            <a:endParaRPr/>
          </a:p>
          <a:p>
            <a:pPr indent="-342900" lvl="0" marL="457200" rtl="0" algn="l">
              <a:spcBef>
                <a:spcPts val="2000"/>
              </a:spcBef>
              <a:spcAft>
                <a:spcPts val="0"/>
              </a:spcAft>
              <a:buSzPts val="1800"/>
              <a:buChar char="-"/>
            </a:pPr>
            <a:r>
              <a:rPr lang="en-US"/>
              <a:t>You can train your stomach. Pick a gel or gummy you enjoy. After 60 minutes, consume a bit every 20 to 30 minutes. Develop a plan and stick to it.</a:t>
            </a:r>
            <a:endParaRPr/>
          </a:p>
          <a:p>
            <a:pPr indent="0" lvl="0" marL="0" rtl="0" algn="l">
              <a:spcBef>
                <a:spcPts val="2000"/>
              </a:spcBef>
              <a:spcAft>
                <a:spcPts val="0"/>
              </a:spcAft>
              <a:buNone/>
            </a:pPr>
            <a:r>
              <a:rPr lang="en-US"/>
              <a:t>Gels are gross…</a:t>
            </a:r>
            <a:endParaRPr/>
          </a:p>
          <a:p>
            <a:pPr indent="-342900" lvl="0" marL="457200" rtl="0" algn="l">
              <a:spcBef>
                <a:spcPts val="2000"/>
              </a:spcBef>
              <a:spcAft>
                <a:spcPts val="0"/>
              </a:spcAft>
              <a:buSzPts val="1800"/>
              <a:buChar char="-"/>
            </a:pPr>
            <a:r>
              <a:rPr lang="en-US"/>
              <a:t>Experiment with other foods. Potato chips, Reese’s peanut butter cups… Find what you enjoy and what works for you.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52"/>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331" name="Google Shape;331;p52"/>
          <p:cNvSpPr txBox="1"/>
          <p:nvPr>
            <p:ph idx="1" type="body"/>
          </p:nvPr>
        </p:nvSpPr>
        <p:spPr>
          <a:xfrm>
            <a:off x="230300" y="2038250"/>
            <a:ext cx="5283900" cy="44391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Hydration:</a:t>
            </a:r>
            <a:endParaRPr/>
          </a:p>
          <a:p>
            <a:pPr indent="0" lvl="0" marL="0" rtl="0" algn="l">
              <a:spcBef>
                <a:spcPts val="2000"/>
              </a:spcBef>
              <a:spcAft>
                <a:spcPts val="0"/>
              </a:spcAft>
              <a:buNone/>
            </a:pPr>
            <a:r>
              <a:rPr lang="en-US"/>
              <a:t>Why? </a:t>
            </a:r>
            <a:endParaRPr/>
          </a:p>
          <a:p>
            <a:pPr indent="-342900" lvl="0" marL="457200" rtl="0" algn="l">
              <a:spcBef>
                <a:spcPts val="2000"/>
              </a:spcBef>
              <a:spcAft>
                <a:spcPts val="0"/>
              </a:spcAft>
              <a:buSzPts val="1800"/>
              <a:buChar char="-"/>
            </a:pPr>
            <a:r>
              <a:rPr lang="en-US"/>
              <a:t>Water carries nutrients in and waste away</a:t>
            </a:r>
            <a:endParaRPr/>
          </a:p>
          <a:p>
            <a:pPr indent="-342900" lvl="0" marL="457200" rtl="0" algn="l">
              <a:spcBef>
                <a:spcPts val="0"/>
              </a:spcBef>
              <a:spcAft>
                <a:spcPts val="0"/>
              </a:spcAft>
              <a:buSzPts val="1800"/>
              <a:buChar char="-"/>
            </a:pPr>
            <a:r>
              <a:rPr lang="en-US"/>
              <a:t>You sweat!</a:t>
            </a:r>
            <a:endParaRPr/>
          </a:p>
          <a:p>
            <a:pPr indent="0" lvl="0" marL="0" rtl="0" algn="l">
              <a:spcBef>
                <a:spcPts val="2000"/>
              </a:spcBef>
              <a:spcAft>
                <a:spcPts val="0"/>
              </a:spcAft>
              <a:buNone/>
            </a:pPr>
            <a:r>
              <a:rPr lang="en-US"/>
              <a:t>When, How Much?</a:t>
            </a:r>
            <a:endParaRPr/>
          </a:p>
          <a:p>
            <a:pPr indent="-342900" lvl="0" marL="457200" rtl="0" algn="l">
              <a:spcBef>
                <a:spcPts val="2000"/>
              </a:spcBef>
              <a:spcAft>
                <a:spcPts val="0"/>
              </a:spcAft>
              <a:buSzPts val="1800"/>
              <a:buChar char="-"/>
            </a:pPr>
            <a:r>
              <a:rPr lang="en-US"/>
              <a:t>2-4 hours before, hydrate min 8 oz</a:t>
            </a:r>
            <a:endParaRPr/>
          </a:p>
          <a:p>
            <a:pPr indent="-342900" lvl="0" marL="457200" rtl="0" algn="l">
              <a:spcBef>
                <a:spcPts val="0"/>
              </a:spcBef>
              <a:spcAft>
                <a:spcPts val="0"/>
              </a:spcAft>
              <a:buSzPts val="1800"/>
              <a:buChar char="-"/>
            </a:pPr>
            <a:r>
              <a:rPr lang="en-US"/>
              <a:t>Include some electrolytes during</a:t>
            </a:r>
            <a:endParaRPr/>
          </a:p>
          <a:p>
            <a:pPr indent="-342900" lvl="0" marL="457200" rtl="0" algn="l">
              <a:spcBef>
                <a:spcPts val="0"/>
              </a:spcBef>
              <a:spcAft>
                <a:spcPts val="0"/>
              </a:spcAft>
              <a:buSzPts val="1800"/>
              <a:buChar char="-"/>
            </a:pPr>
            <a:r>
              <a:rPr lang="en-US"/>
              <a:t>After: 8-16 oz, with electrolytes</a:t>
            </a:r>
            <a:endParaRPr/>
          </a:p>
          <a:p>
            <a:pPr indent="0" lvl="0" marL="0" rtl="0" algn="l">
              <a:spcBef>
                <a:spcPts val="2000"/>
              </a:spcBef>
              <a:spcAft>
                <a:spcPts val="0"/>
              </a:spcAft>
              <a:buNone/>
            </a:pPr>
            <a:r>
              <a:t/>
            </a:r>
            <a:endParaRPr/>
          </a:p>
          <a:p>
            <a:pPr indent="0" lvl="0" marL="0" rtl="0" algn="l">
              <a:spcBef>
                <a:spcPts val="2000"/>
              </a:spcBef>
              <a:spcAft>
                <a:spcPts val="0"/>
              </a:spcAft>
              <a:buNone/>
            </a:pPr>
            <a:r>
              <a:t/>
            </a:r>
            <a:endParaRPr/>
          </a:p>
        </p:txBody>
      </p:sp>
      <p:sp>
        <p:nvSpPr>
          <p:cNvPr id="332" name="Google Shape;332;p52"/>
          <p:cNvSpPr txBox="1"/>
          <p:nvPr>
            <p:ph idx="1" type="body"/>
          </p:nvPr>
        </p:nvSpPr>
        <p:spPr>
          <a:xfrm>
            <a:off x="5514200" y="4734225"/>
            <a:ext cx="3399600" cy="1906800"/>
          </a:xfrm>
          <a:prstGeom prst="rect">
            <a:avLst/>
          </a:prstGeom>
        </p:spPr>
        <p:txBody>
          <a:bodyPr anchorCtr="0" anchor="t" bIns="91400" lIns="91400" spcFirstLastPara="1" rIns="91400" wrap="square" tIns="91400">
            <a:noAutofit/>
          </a:bodyPr>
          <a:lstStyle/>
          <a:p>
            <a:pPr indent="0" lvl="0" marL="0" rtl="0" algn="ctr">
              <a:spcBef>
                <a:spcPts val="2000"/>
              </a:spcBef>
              <a:spcAft>
                <a:spcPts val="0"/>
              </a:spcAft>
              <a:buNone/>
            </a:pPr>
            <a:r>
              <a:rPr lang="en-US"/>
              <a:t>Guideline: 16 - 24 oz per hour, after the first hour</a:t>
            </a:r>
            <a:endParaRPr/>
          </a:p>
        </p:txBody>
      </p:sp>
      <p:pic>
        <p:nvPicPr>
          <p:cNvPr id="333" name="Google Shape;333;p52"/>
          <p:cNvPicPr preferRelativeResize="0"/>
          <p:nvPr/>
        </p:nvPicPr>
        <p:blipFill>
          <a:blip r:embed="rId3">
            <a:alphaModFix/>
          </a:blip>
          <a:stretch>
            <a:fillRect/>
          </a:stretch>
        </p:blipFill>
        <p:spPr>
          <a:xfrm>
            <a:off x="5666600" y="2190655"/>
            <a:ext cx="3188226" cy="239117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53"/>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Nutrition and Hydration</a:t>
            </a:r>
            <a:endParaRPr/>
          </a:p>
        </p:txBody>
      </p:sp>
      <p:sp>
        <p:nvSpPr>
          <p:cNvPr id="339" name="Google Shape;339;p53"/>
          <p:cNvSpPr txBox="1"/>
          <p:nvPr>
            <p:ph idx="1" type="body"/>
          </p:nvPr>
        </p:nvSpPr>
        <p:spPr>
          <a:xfrm>
            <a:off x="1114424" y="2595560"/>
            <a:ext cx="7610400" cy="3670800"/>
          </a:xfrm>
          <a:prstGeom prst="rect">
            <a:avLst/>
          </a:prstGeom>
        </p:spPr>
        <p:txBody>
          <a:bodyPr anchorCtr="0" anchor="t" bIns="91400" lIns="91400" spcFirstLastPara="1" rIns="91400" wrap="square" tIns="91400">
            <a:noAutofit/>
          </a:bodyPr>
          <a:lstStyle/>
          <a:p>
            <a:pPr indent="0" lvl="0" marL="0" rtl="0" algn="l">
              <a:spcBef>
                <a:spcPts val="2000"/>
              </a:spcBef>
              <a:spcAft>
                <a:spcPts val="0"/>
              </a:spcAft>
              <a:buNone/>
            </a:pPr>
            <a:r>
              <a:rPr lang="en-US"/>
              <a:t>In Summary...</a:t>
            </a:r>
            <a:endParaRPr/>
          </a:p>
          <a:p>
            <a:pPr indent="-342900" lvl="0" marL="457200" rtl="0" algn="l">
              <a:spcBef>
                <a:spcPts val="2000"/>
              </a:spcBef>
              <a:spcAft>
                <a:spcPts val="0"/>
              </a:spcAft>
              <a:buSzPts val="1800"/>
              <a:buChar char="-"/>
            </a:pPr>
            <a:r>
              <a:rPr lang="en-US"/>
              <a:t>Trial and error: personalized approach</a:t>
            </a:r>
            <a:endParaRPr/>
          </a:p>
          <a:p>
            <a:pPr indent="-342900" lvl="0" marL="457200" rtl="0" algn="l">
              <a:spcBef>
                <a:spcPts val="0"/>
              </a:spcBef>
              <a:spcAft>
                <a:spcPts val="0"/>
              </a:spcAft>
              <a:buSzPts val="1800"/>
              <a:buChar char="-"/>
            </a:pPr>
            <a:r>
              <a:rPr lang="en-US"/>
              <a:t>Don’t forget before, during and after</a:t>
            </a:r>
            <a:endParaRPr/>
          </a:p>
          <a:p>
            <a:pPr indent="-342900" lvl="0" marL="457200" rtl="0" algn="l">
              <a:spcBef>
                <a:spcPts val="0"/>
              </a:spcBef>
              <a:spcAft>
                <a:spcPts val="0"/>
              </a:spcAft>
              <a:buSzPts val="1800"/>
              <a:buChar char="-"/>
            </a:pPr>
            <a:r>
              <a:rPr lang="en-US"/>
              <a:t>Train the way you race, race the way you train (train your gut)</a:t>
            </a:r>
            <a:endParaRPr/>
          </a:p>
          <a:p>
            <a:pPr indent="-342900" lvl="0" marL="457200" rtl="0" algn="l">
              <a:spcBef>
                <a:spcPts val="0"/>
              </a:spcBef>
              <a:spcAft>
                <a:spcPts val="0"/>
              </a:spcAft>
              <a:buSzPts val="1800"/>
              <a:buChar char="-"/>
            </a:pPr>
            <a:r>
              <a:rPr lang="en-US"/>
              <a:t>Be consistent and proactive - don’t wait until you’re hungry/thirsty</a:t>
            </a:r>
            <a:endParaRPr/>
          </a:p>
          <a:p>
            <a:pPr indent="0" lvl="0" marL="0" rtl="0" algn="l">
              <a:spcBef>
                <a:spcPts val="200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1" y="1123855"/>
            <a:ext cx="8913900" cy="914400"/>
          </a:xfrm>
          <a:prstGeom prst="rect">
            <a:avLst/>
          </a:prstGeom>
          <a:solidFill>
            <a:srgbClr val="333333"/>
          </a:solidFill>
          <a:ln>
            <a:noFill/>
          </a:ln>
        </p:spPr>
        <p:txBody>
          <a:bodyPr anchorCtr="0" anchor="ctr" bIns="45675" lIns="45675" spcFirstLastPara="1" rIns="45675" wrap="square" tIns="45675">
            <a:noAutofit/>
          </a:bodyPr>
          <a:lstStyle/>
          <a:p>
            <a:pPr indent="0" lvl="0" marL="0" rtl="0" algn="l">
              <a:lnSpc>
                <a:spcPct val="100000"/>
              </a:lnSpc>
              <a:spcBef>
                <a:spcPts val="0"/>
              </a:spcBef>
              <a:spcAft>
                <a:spcPts val="0"/>
              </a:spcAft>
              <a:buClr>
                <a:srgbClr val="FFFFFF"/>
              </a:buClr>
              <a:buSzPts val="3600"/>
              <a:buFont typeface="Questrial"/>
              <a:buNone/>
            </a:pPr>
            <a:r>
              <a:rPr lang="en-US" sz="3000"/>
              <a:t>COURSE INFORMATION</a:t>
            </a:r>
            <a:endParaRPr sz="3000"/>
          </a:p>
        </p:txBody>
      </p:sp>
      <p:sp>
        <p:nvSpPr>
          <p:cNvPr id="102" name="Google Shape;102;p18"/>
          <p:cNvSpPr txBox="1"/>
          <p:nvPr>
            <p:ph idx="1" type="body"/>
          </p:nvPr>
        </p:nvSpPr>
        <p:spPr>
          <a:xfrm>
            <a:off x="3530010" y="2158410"/>
            <a:ext cx="5613900" cy="4401900"/>
          </a:xfrm>
          <a:prstGeom prst="rect">
            <a:avLst/>
          </a:prstGeom>
          <a:noFill/>
          <a:ln>
            <a:noFill/>
          </a:ln>
        </p:spPr>
        <p:txBody>
          <a:bodyPr anchorCtr="0" anchor="t" bIns="45675" lIns="45675" spcFirstLastPara="1" rIns="45675" wrap="square" tIns="45675">
            <a:noAutofit/>
          </a:bodyPr>
          <a:lstStyle/>
          <a:p>
            <a:pPr indent="0" lvl="0" marL="342900" rtl="0" algn="l">
              <a:lnSpc>
                <a:spcPct val="100000"/>
              </a:lnSpc>
              <a:spcBef>
                <a:spcPts val="0"/>
              </a:spcBef>
              <a:spcAft>
                <a:spcPts val="0"/>
              </a:spcAft>
              <a:buNone/>
            </a:pPr>
            <a:r>
              <a:rPr b="1" lang="en-US" sz="3000"/>
              <a:t>Course Components:</a:t>
            </a:r>
            <a:endParaRPr b="1" sz="3000"/>
          </a:p>
          <a:p>
            <a:pPr indent="-402969" lvl="1" marL="678940" rtl="0" algn="l">
              <a:lnSpc>
                <a:spcPct val="100000"/>
              </a:lnSpc>
              <a:spcBef>
                <a:spcPts val="500"/>
              </a:spcBef>
              <a:spcAft>
                <a:spcPts val="0"/>
              </a:spcAft>
              <a:buClr>
                <a:srgbClr val="51640A"/>
              </a:buClr>
              <a:buSzPts val="2400"/>
              <a:buChar char="⬜"/>
            </a:pPr>
            <a:r>
              <a:rPr lang="en-US" sz="2400"/>
              <a:t>Classroom session (today!)</a:t>
            </a:r>
            <a:endParaRPr sz="2400"/>
          </a:p>
          <a:p>
            <a:pPr indent="-402969" lvl="1" marL="678940" rtl="0" algn="l">
              <a:lnSpc>
                <a:spcPct val="100000"/>
              </a:lnSpc>
              <a:spcBef>
                <a:spcPts val="500"/>
              </a:spcBef>
              <a:spcAft>
                <a:spcPts val="0"/>
              </a:spcAft>
              <a:buClr>
                <a:srgbClr val="51640A"/>
              </a:buClr>
              <a:buSzPts val="2400"/>
              <a:buChar char="⬜"/>
            </a:pPr>
            <a:r>
              <a:rPr lang="en-US" sz="2400"/>
              <a:t>Field trips (3 trail runs to graduate)</a:t>
            </a:r>
            <a:endParaRPr sz="2400"/>
          </a:p>
          <a:p>
            <a:pPr indent="-402969" lvl="1" marL="678940" rtl="0" algn="l">
              <a:lnSpc>
                <a:spcPct val="100000"/>
              </a:lnSpc>
              <a:spcBef>
                <a:spcPts val="500"/>
              </a:spcBef>
              <a:spcAft>
                <a:spcPts val="0"/>
              </a:spcAft>
              <a:buSzPts val="2400"/>
              <a:buChar char="⬜"/>
            </a:pPr>
            <a:r>
              <a:rPr lang="en-US" sz="2400"/>
              <a:t>Low impact recreation badge (online, free)</a:t>
            </a:r>
            <a:endParaRPr sz="2400"/>
          </a:p>
          <a:p>
            <a:pPr indent="-402969" lvl="1" marL="678940" rtl="0" algn="l">
              <a:lnSpc>
                <a:spcPct val="100000"/>
              </a:lnSpc>
              <a:spcBef>
                <a:spcPts val="500"/>
              </a:spcBef>
              <a:spcAft>
                <a:spcPts val="0"/>
              </a:spcAft>
              <a:buSzPts val="2400"/>
              <a:buChar char="⬜"/>
            </a:pPr>
            <a:r>
              <a:rPr lang="en-US" sz="2400"/>
              <a:t>Navigation badge or equivalent</a:t>
            </a:r>
            <a:endParaRPr sz="2400"/>
          </a:p>
          <a:p>
            <a:pPr indent="-402969" lvl="1" marL="678940" rtl="0" algn="l">
              <a:lnSpc>
                <a:spcPct val="100000"/>
              </a:lnSpc>
              <a:spcBef>
                <a:spcPts val="500"/>
              </a:spcBef>
              <a:spcAft>
                <a:spcPts val="0"/>
              </a:spcAft>
              <a:buSzPts val="2400"/>
              <a:buChar char="⬜"/>
            </a:pPr>
            <a:r>
              <a:rPr lang="en-US" sz="2400"/>
              <a:t>Wilderness first aid or equivalent</a:t>
            </a:r>
            <a:endParaRPr sz="2400"/>
          </a:p>
          <a:p>
            <a:pPr indent="-402969" lvl="1" marL="678940" rtl="0" algn="l">
              <a:lnSpc>
                <a:spcPct val="100000"/>
              </a:lnSpc>
              <a:spcBef>
                <a:spcPts val="500"/>
              </a:spcBef>
              <a:spcAft>
                <a:spcPts val="0"/>
              </a:spcAft>
              <a:buSzPts val="2400"/>
              <a:buChar char="⬜"/>
            </a:pPr>
            <a:r>
              <a:rPr lang="en-US" sz="2400"/>
              <a:t>Optional week</a:t>
            </a:r>
            <a:r>
              <a:rPr lang="en-US" sz="2400"/>
              <a:t>end of trail running in the North Cascades Sept. 6-8, 2019</a:t>
            </a:r>
            <a:endParaRPr sz="2400"/>
          </a:p>
        </p:txBody>
      </p:sp>
      <p:pic>
        <p:nvPicPr>
          <p:cNvPr id="103" name="Google Shape;103;p18"/>
          <p:cNvPicPr preferRelativeResize="0"/>
          <p:nvPr/>
        </p:nvPicPr>
        <p:blipFill>
          <a:blip r:embed="rId3">
            <a:alphaModFix/>
          </a:blip>
          <a:stretch>
            <a:fillRect/>
          </a:stretch>
        </p:blipFill>
        <p:spPr>
          <a:xfrm>
            <a:off x="233350" y="2868355"/>
            <a:ext cx="3225208" cy="241890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54"/>
          <p:cNvSpPr txBox="1"/>
          <p:nvPr>
            <p:ph type="title"/>
          </p:nvPr>
        </p:nvSpPr>
        <p:spPr>
          <a:xfrm>
            <a:off x="0" y="112385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Wrap Up</a:t>
            </a:r>
            <a:endParaRPr/>
          </a:p>
        </p:txBody>
      </p:sp>
      <p:pic>
        <p:nvPicPr>
          <p:cNvPr id="345" name="Google Shape;345;p54"/>
          <p:cNvPicPr preferRelativeResize="0"/>
          <p:nvPr/>
        </p:nvPicPr>
        <p:blipFill>
          <a:blip r:embed="rId3">
            <a:alphaModFix/>
          </a:blip>
          <a:stretch>
            <a:fillRect/>
          </a:stretch>
        </p:blipFill>
        <p:spPr>
          <a:xfrm>
            <a:off x="2360022" y="2474026"/>
            <a:ext cx="4337449" cy="325309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1" y="1123855"/>
            <a:ext cx="8913900" cy="914400"/>
          </a:xfrm>
          <a:prstGeom prst="rect">
            <a:avLst/>
          </a:prstGeom>
          <a:solidFill>
            <a:srgbClr val="333333"/>
          </a:solidFill>
          <a:ln>
            <a:noFill/>
          </a:ln>
        </p:spPr>
        <p:txBody>
          <a:bodyPr anchorCtr="0" anchor="ctr" bIns="45675" lIns="45675" spcFirstLastPara="1" rIns="45675" wrap="square" tIns="45675">
            <a:noAutofit/>
          </a:bodyPr>
          <a:lstStyle/>
          <a:p>
            <a:pPr indent="0" lvl="0" marL="0" rtl="0" algn="l">
              <a:spcBef>
                <a:spcPts val="0"/>
              </a:spcBef>
              <a:spcAft>
                <a:spcPts val="0"/>
              </a:spcAft>
              <a:buClr>
                <a:schemeClr val="lt1"/>
              </a:buClr>
              <a:buSzPts val="3600"/>
              <a:buFont typeface="Questrial"/>
              <a:buNone/>
            </a:pPr>
            <a:r>
              <a:rPr lang="en-US" sz="3000">
                <a:solidFill>
                  <a:schemeClr val="lt1"/>
                </a:solidFill>
              </a:rPr>
              <a:t>COURSE INFORMATION</a:t>
            </a:r>
            <a:endParaRPr sz="3000"/>
          </a:p>
        </p:txBody>
      </p:sp>
      <p:sp>
        <p:nvSpPr>
          <p:cNvPr id="109" name="Google Shape;109;p19"/>
          <p:cNvSpPr txBox="1"/>
          <p:nvPr>
            <p:ph idx="1" type="body"/>
          </p:nvPr>
        </p:nvSpPr>
        <p:spPr>
          <a:xfrm>
            <a:off x="57975" y="2087575"/>
            <a:ext cx="8913900" cy="4605300"/>
          </a:xfrm>
          <a:prstGeom prst="rect">
            <a:avLst/>
          </a:prstGeom>
          <a:noFill/>
          <a:ln>
            <a:noFill/>
          </a:ln>
        </p:spPr>
        <p:txBody>
          <a:bodyPr anchorCtr="0" anchor="t" bIns="45675" lIns="45675" spcFirstLastPara="1" rIns="45675" wrap="square" tIns="45675">
            <a:noAutofit/>
          </a:bodyPr>
          <a:lstStyle/>
          <a:p>
            <a:pPr indent="0" lvl="0" marL="342900" rtl="0" algn="l">
              <a:lnSpc>
                <a:spcPct val="100000"/>
              </a:lnSpc>
              <a:spcBef>
                <a:spcPts val="0"/>
              </a:spcBef>
              <a:spcAft>
                <a:spcPts val="0"/>
              </a:spcAft>
              <a:buNone/>
            </a:pPr>
            <a:r>
              <a:rPr b="1" lang="en-US" sz="3000"/>
              <a:t>Course learning outcomes</a:t>
            </a:r>
            <a:endParaRPr b="1" sz="3000"/>
          </a:p>
          <a:p>
            <a:pPr indent="-364869" lvl="1" marL="678940" rtl="0" algn="l">
              <a:lnSpc>
                <a:spcPct val="100000"/>
              </a:lnSpc>
              <a:spcBef>
                <a:spcPts val="500"/>
              </a:spcBef>
              <a:spcAft>
                <a:spcPts val="0"/>
              </a:spcAft>
              <a:buSzPts val="1800"/>
              <a:buChar char="⬜"/>
            </a:pPr>
            <a:r>
              <a:rPr lang="en-US" sz="1800"/>
              <a:t>Be able to plan and carry out wilderness trail runs by evaluating factors that impact trail running such as weather, terrain, and trail conditions, while accurately predicting time, effort, hydration, and nutrition required</a:t>
            </a:r>
            <a:endParaRPr sz="1800"/>
          </a:p>
          <a:p>
            <a:pPr indent="-364869" lvl="1" marL="678940" rtl="0" algn="l">
              <a:lnSpc>
                <a:spcPct val="100000"/>
              </a:lnSpc>
              <a:spcBef>
                <a:spcPts val="500"/>
              </a:spcBef>
              <a:spcAft>
                <a:spcPts val="0"/>
              </a:spcAft>
              <a:buSzPts val="1800"/>
              <a:buChar char="⬜"/>
            </a:pPr>
            <a:r>
              <a:rPr lang="en-US" sz="1800"/>
              <a:t>Be able to evaluate trail runs and races to determine if they are suitable for you, based on your interests and skill/fitness level</a:t>
            </a:r>
            <a:endParaRPr sz="1800"/>
          </a:p>
          <a:p>
            <a:pPr indent="-364869" lvl="1" marL="678940" rtl="0" algn="l">
              <a:lnSpc>
                <a:spcPct val="100000"/>
              </a:lnSpc>
              <a:spcBef>
                <a:spcPts val="500"/>
              </a:spcBef>
              <a:spcAft>
                <a:spcPts val="0"/>
              </a:spcAft>
              <a:buSzPts val="1800"/>
              <a:buChar char="⬜"/>
            </a:pPr>
            <a:r>
              <a:rPr lang="en-US" sz="1800"/>
              <a:t>Be familiar with safety concerns specific to trail running and best practices for safety and emergency preparedness; be able to assess safety during a trail run </a:t>
            </a:r>
            <a:endParaRPr sz="1800"/>
          </a:p>
          <a:p>
            <a:pPr indent="-364869" lvl="1" marL="678940" rtl="0" algn="l">
              <a:lnSpc>
                <a:spcPct val="100000"/>
              </a:lnSpc>
              <a:spcBef>
                <a:spcPts val="500"/>
              </a:spcBef>
              <a:spcAft>
                <a:spcPts val="0"/>
              </a:spcAft>
              <a:buSzPts val="1800"/>
              <a:buChar char="⬜"/>
            </a:pPr>
            <a:r>
              <a:rPr lang="en-US" sz="1800"/>
              <a:t>Demonstrate on-trail navigational competency</a:t>
            </a:r>
            <a:endParaRPr sz="1800"/>
          </a:p>
          <a:p>
            <a:pPr indent="-364869" lvl="1" marL="678940" rtl="0" algn="l">
              <a:lnSpc>
                <a:spcPct val="100000"/>
              </a:lnSpc>
              <a:spcBef>
                <a:spcPts val="500"/>
              </a:spcBef>
              <a:spcAft>
                <a:spcPts val="0"/>
              </a:spcAft>
              <a:buSzPts val="1800"/>
              <a:buChar char="⬜"/>
            </a:pPr>
            <a:r>
              <a:rPr lang="en-US" sz="1800"/>
              <a:t>Be familiar with gear specific to trail running and know how and when to use it, including micro-spikes, packs, and trekking poles</a:t>
            </a:r>
            <a:endParaRPr sz="1800"/>
          </a:p>
          <a:p>
            <a:pPr indent="-364869" lvl="1" marL="678940" rtl="0" algn="l">
              <a:lnSpc>
                <a:spcPct val="100000"/>
              </a:lnSpc>
              <a:spcBef>
                <a:spcPts val="500"/>
              </a:spcBef>
              <a:spcAft>
                <a:spcPts val="0"/>
              </a:spcAft>
              <a:buSzPts val="1800"/>
              <a:buChar char="⬜"/>
            </a:pPr>
            <a:r>
              <a:rPr lang="en-US" sz="1800"/>
              <a:t>Know how to travel in accordance with Leave No Trace principles as part of lower-impact recreation</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1" y="1123855"/>
            <a:ext cx="8913900" cy="914400"/>
          </a:xfrm>
          <a:prstGeom prst="rect">
            <a:avLst/>
          </a:prstGeom>
          <a:solidFill>
            <a:srgbClr val="333333"/>
          </a:solidFill>
          <a:ln>
            <a:noFill/>
          </a:ln>
        </p:spPr>
        <p:txBody>
          <a:bodyPr anchorCtr="0" anchor="ctr" bIns="45675" lIns="45675" spcFirstLastPara="1" rIns="45675" wrap="square" tIns="45675">
            <a:noAutofit/>
          </a:bodyPr>
          <a:lstStyle/>
          <a:p>
            <a:pPr indent="0" lvl="0" marL="0" rtl="0" algn="l">
              <a:spcBef>
                <a:spcPts val="0"/>
              </a:spcBef>
              <a:spcAft>
                <a:spcPts val="0"/>
              </a:spcAft>
              <a:buClr>
                <a:schemeClr val="lt1"/>
              </a:buClr>
              <a:buSzPts val="3600"/>
              <a:buFont typeface="Questrial"/>
              <a:buNone/>
            </a:pPr>
            <a:r>
              <a:rPr lang="en-US" sz="3000">
                <a:solidFill>
                  <a:schemeClr val="lt1"/>
                </a:solidFill>
              </a:rPr>
              <a:t>COURSE INFORMATION</a:t>
            </a:r>
            <a:endParaRPr sz="3000"/>
          </a:p>
        </p:txBody>
      </p:sp>
      <p:sp>
        <p:nvSpPr>
          <p:cNvPr id="115" name="Google Shape;115;p20"/>
          <p:cNvSpPr txBox="1"/>
          <p:nvPr>
            <p:ph idx="1" type="body"/>
          </p:nvPr>
        </p:nvSpPr>
        <p:spPr>
          <a:xfrm>
            <a:off x="3530010" y="2158410"/>
            <a:ext cx="5613900" cy="4401900"/>
          </a:xfrm>
          <a:prstGeom prst="rect">
            <a:avLst/>
          </a:prstGeom>
          <a:noFill/>
          <a:ln>
            <a:noFill/>
          </a:ln>
        </p:spPr>
        <p:txBody>
          <a:bodyPr anchorCtr="0" anchor="t" bIns="45675" lIns="45675" spcFirstLastPara="1" rIns="45675" wrap="square" tIns="45675">
            <a:noAutofit/>
          </a:bodyPr>
          <a:lstStyle/>
          <a:p>
            <a:pPr indent="0" lvl="0" marL="342900" rtl="0" algn="l">
              <a:lnSpc>
                <a:spcPct val="100000"/>
              </a:lnSpc>
              <a:spcBef>
                <a:spcPts val="0"/>
              </a:spcBef>
              <a:spcAft>
                <a:spcPts val="0"/>
              </a:spcAft>
              <a:buNone/>
            </a:pPr>
            <a:r>
              <a:rPr b="1" lang="en-US" sz="3000"/>
              <a:t>Field trips </a:t>
            </a:r>
            <a:endParaRPr b="1" sz="3000"/>
          </a:p>
          <a:p>
            <a:pPr indent="-402969" lvl="1" marL="678940" rtl="0" algn="l">
              <a:lnSpc>
                <a:spcPct val="100000"/>
              </a:lnSpc>
              <a:spcBef>
                <a:spcPts val="500"/>
              </a:spcBef>
              <a:spcAft>
                <a:spcPts val="0"/>
              </a:spcAft>
              <a:buClr>
                <a:srgbClr val="51640A"/>
              </a:buClr>
              <a:buSzPts val="2400"/>
              <a:buChar char="⬜"/>
            </a:pPr>
            <a:r>
              <a:rPr lang="en-US" sz="2400"/>
              <a:t>Be sure to sign up for several field trips - you need 3 runs to graduate</a:t>
            </a:r>
            <a:endParaRPr sz="2400"/>
          </a:p>
          <a:p>
            <a:pPr indent="-402969" lvl="1" marL="678940" rtl="0" algn="l">
              <a:lnSpc>
                <a:spcPct val="100000"/>
              </a:lnSpc>
              <a:spcBef>
                <a:spcPts val="500"/>
              </a:spcBef>
              <a:spcAft>
                <a:spcPts val="0"/>
              </a:spcAft>
              <a:buClr>
                <a:srgbClr val="51640A"/>
              </a:buClr>
              <a:buSzPts val="2400"/>
              <a:buChar char="⬜"/>
            </a:pPr>
            <a:r>
              <a:rPr lang="en-US" sz="2400"/>
              <a:t>Research and plan as if you were going to run each trail yourself, without the course leaders</a:t>
            </a:r>
            <a:endParaRPr sz="2400"/>
          </a:p>
          <a:p>
            <a:pPr indent="-402969" lvl="1" marL="678940" rtl="0" algn="l">
              <a:lnSpc>
                <a:spcPct val="100000"/>
              </a:lnSpc>
              <a:spcBef>
                <a:spcPts val="500"/>
              </a:spcBef>
              <a:spcAft>
                <a:spcPts val="0"/>
              </a:spcAft>
              <a:buSzPts val="2400"/>
              <a:buChar char="⬜"/>
            </a:pPr>
            <a:r>
              <a:rPr lang="en-US" sz="2400"/>
              <a:t>Be prepared to share your preparation with the group at the trail</a:t>
            </a:r>
            <a:endParaRPr sz="2400"/>
          </a:p>
          <a:p>
            <a:pPr indent="-402969" lvl="1" marL="678940" rtl="0" algn="l">
              <a:lnSpc>
                <a:spcPct val="100000"/>
              </a:lnSpc>
              <a:spcBef>
                <a:spcPts val="500"/>
              </a:spcBef>
              <a:spcAft>
                <a:spcPts val="0"/>
              </a:spcAft>
              <a:buSzPts val="2400"/>
              <a:buChar char="⬜"/>
            </a:pPr>
            <a:r>
              <a:rPr lang="en-US" sz="2400"/>
              <a:t>Change/cancel registration for field trips from the course’s page</a:t>
            </a:r>
            <a:endParaRPr sz="2400"/>
          </a:p>
          <a:p>
            <a:pPr indent="0" lvl="0" marL="711200" rtl="0" algn="l">
              <a:lnSpc>
                <a:spcPct val="100000"/>
              </a:lnSpc>
              <a:spcBef>
                <a:spcPts val="500"/>
              </a:spcBef>
              <a:spcAft>
                <a:spcPts val="0"/>
              </a:spcAft>
              <a:buNone/>
            </a:pPr>
            <a:r>
              <a:t/>
            </a:r>
            <a:endParaRPr sz="2400"/>
          </a:p>
        </p:txBody>
      </p:sp>
      <p:pic>
        <p:nvPicPr>
          <p:cNvPr id="116" name="Google Shape;116;p20"/>
          <p:cNvPicPr preferRelativeResize="0"/>
          <p:nvPr/>
        </p:nvPicPr>
        <p:blipFill>
          <a:blip r:embed="rId3">
            <a:alphaModFix/>
          </a:blip>
          <a:stretch>
            <a:fillRect/>
          </a:stretch>
        </p:blipFill>
        <p:spPr>
          <a:xfrm>
            <a:off x="152400" y="2826080"/>
            <a:ext cx="3225207" cy="241890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1"/>
          <p:cNvPicPr preferRelativeResize="0"/>
          <p:nvPr/>
        </p:nvPicPr>
        <p:blipFill>
          <a:blip r:embed="rId3">
            <a:alphaModFix/>
          </a:blip>
          <a:stretch>
            <a:fillRect/>
          </a:stretch>
        </p:blipFill>
        <p:spPr>
          <a:xfrm>
            <a:off x="0" y="0"/>
            <a:ext cx="9144001" cy="6858001"/>
          </a:xfrm>
          <a:prstGeom prst="rect">
            <a:avLst/>
          </a:prstGeom>
          <a:noFill/>
          <a:ln>
            <a:noFill/>
          </a:ln>
        </p:spPr>
      </p:pic>
      <p:sp>
        <p:nvSpPr>
          <p:cNvPr id="122" name="Google Shape;122;p21"/>
          <p:cNvSpPr txBox="1"/>
          <p:nvPr>
            <p:ph type="title"/>
          </p:nvPr>
        </p:nvSpPr>
        <p:spPr>
          <a:xfrm>
            <a:off x="0" y="375380"/>
            <a:ext cx="8913900" cy="914400"/>
          </a:xfrm>
          <a:prstGeom prst="rect">
            <a:avLst/>
          </a:prstGeom>
          <a:solidFill>
            <a:srgbClr val="333333"/>
          </a:solidFill>
          <a:ln>
            <a:noFill/>
          </a:ln>
        </p:spPr>
        <p:txBody>
          <a:bodyPr anchorCtr="0" anchor="b" bIns="91400" lIns="91400" spcFirstLastPara="1" rIns="91400" wrap="square" tIns="91400">
            <a:noAutofit/>
          </a:bodyPr>
          <a:lstStyle/>
          <a:p>
            <a:pPr indent="0" lvl="0" marL="0" rtl="0" algn="ctr">
              <a:lnSpc>
                <a:spcPct val="100000"/>
              </a:lnSpc>
              <a:spcBef>
                <a:spcPts val="0"/>
              </a:spcBef>
              <a:spcAft>
                <a:spcPts val="0"/>
              </a:spcAft>
              <a:buClr>
                <a:srgbClr val="FFFFFF"/>
              </a:buClr>
              <a:buSzPts val="2400"/>
              <a:buFont typeface="Questrial"/>
              <a:buNone/>
            </a:pPr>
            <a:r>
              <a:rPr lang="en-US"/>
              <a:t>What is backcountry trail running?</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22"/>
          <p:cNvPicPr preferRelativeResize="0"/>
          <p:nvPr/>
        </p:nvPicPr>
        <p:blipFill>
          <a:blip r:embed="rId3">
            <a:alphaModFix/>
          </a:blip>
          <a:stretch>
            <a:fillRect/>
          </a:stretch>
        </p:blipFill>
        <p:spPr>
          <a:xfrm>
            <a:off x="0" y="367193"/>
            <a:ext cx="9144005" cy="6123617"/>
          </a:xfrm>
          <a:prstGeom prst="rect">
            <a:avLst/>
          </a:prstGeom>
          <a:noFill/>
          <a:ln>
            <a:noFill/>
          </a:ln>
        </p:spPr>
      </p:pic>
      <p:sp>
        <p:nvSpPr>
          <p:cNvPr id="128" name="Google Shape;128;p22"/>
          <p:cNvSpPr txBox="1"/>
          <p:nvPr>
            <p:ph type="title"/>
          </p:nvPr>
        </p:nvSpPr>
        <p:spPr>
          <a:xfrm>
            <a:off x="0" y="5576405"/>
            <a:ext cx="8913900" cy="914400"/>
          </a:xfrm>
          <a:prstGeom prst="rect">
            <a:avLst/>
          </a:prstGeom>
        </p:spPr>
        <p:txBody>
          <a:bodyPr anchorCtr="0" anchor="ctr" bIns="91400" lIns="91400" spcFirstLastPara="1" rIns="91400" wrap="square" tIns="91400">
            <a:noAutofit/>
          </a:bodyPr>
          <a:lstStyle/>
          <a:p>
            <a:pPr indent="0" lvl="0" marL="0" rtl="0" algn="ctr">
              <a:spcBef>
                <a:spcPts val="0"/>
              </a:spcBef>
              <a:spcAft>
                <a:spcPts val="0"/>
              </a:spcAft>
              <a:buNone/>
            </a:pPr>
            <a:r>
              <a:rPr lang="en-US"/>
              <a:t>High Divide, 7 Lakes basin (Olympics)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23"/>
          <p:cNvPicPr preferRelativeResize="0"/>
          <p:nvPr/>
        </p:nvPicPr>
        <p:blipFill>
          <a:blip r:embed="rId3">
            <a:alphaModFix/>
          </a:blip>
          <a:stretch>
            <a:fillRect/>
          </a:stretch>
        </p:blipFill>
        <p:spPr>
          <a:xfrm>
            <a:off x="0" y="385800"/>
            <a:ext cx="9143996" cy="6086398"/>
          </a:xfrm>
          <a:prstGeom prst="rect">
            <a:avLst/>
          </a:prstGeom>
          <a:noFill/>
          <a:ln>
            <a:noFill/>
          </a:ln>
        </p:spPr>
      </p:pic>
      <p:sp>
        <p:nvSpPr>
          <p:cNvPr id="134" name="Google Shape;134;p23"/>
          <p:cNvSpPr txBox="1"/>
          <p:nvPr>
            <p:ph type="title"/>
          </p:nvPr>
        </p:nvSpPr>
        <p:spPr>
          <a:xfrm>
            <a:off x="0" y="385805"/>
            <a:ext cx="8913900" cy="914400"/>
          </a:xfrm>
          <a:prstGeom prst="rect">
            <a:avLst/>
          </a:prstGeom>
        </p:spPr>
        <p:txBody>
          <a:bodyPr anchorCtr="0" anchor="ctr" bIns="91400" lIns="91400" spcFirstLastPara="1" rIns="91400" wrap="square" tIns="91400">
            <a:noAutofit/>
          </a:bodyPr>
          <a:lstStyle/>
          <a:p>
            <a:pPr indent="0" lvl="0" marL="0" rtl="0" algn="l">
              <a:spcBef>
                <a:spcPts val="0"/>
              </a:spcBef>
              <a:spcAft>
                <a:spcPts val="0"/>
              </a:spcAft>
              <a:buNone/>
            </a:pPr>
            <a:r>
              <a:rPr lang="en-US"/>
              <a:t>near artist point (Mt Baker area)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erspective">
  <a:themeElements>
    <a:clrScheme name="Perspective">
      <a:dk1>
        <a:srgbClr val="000000"/>
      </a:dk1>
      <a:lt1>
        <a:srgbClr val="FFFFFF"/>
      </a:lt1>
      <a:dk2>
        <a:srgbClr val="A7A7A7"/>
      </a:dk2>
      <a:lt2>
        <a:srgbClr val="535353"/>
      </a:lt2>
      <a:accent1>
        <a:srgbClr val="A2C816"/>
      </a:accent1>
      <a:accent2>
        <a:srgbClr val="E07602"/>
      </a:accent2>
      <a:accent3>
        <a:srgbClr val="E4C402"/>
      </a:accent3>
      <a:accent4>
        <a:srgbClr val="7DC1EF"/>
      </a:accent4>
      <a:accent5>
        <a:srgbClr val="21449B"/>
      </a:accent5>
      <a:accent6>
        <a:srgbClr val="A2B17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rspective">
  <a:themeElements>
    <a:clrScheme name="Perspective">
      <a:dk1>
        <a:srgbClr val="000000"/>
      </a:dk1>
      <a:lt1>
        <a:srgbClr val="FFFFFF"/>
      </a:lt1>
      <a:dk2>
        <a:srgbClr val="A7A7A7"/>
      </a:dk2>
      <a:lt2>
        <a:srgbClr val="535353"/>
      </a:lt2>
      <a:accent1>
        <a:srgbClr val="A2C816"/>
      </a:accent1>
      <a:accent2>
        <a:srgbClr val="E07602"/>
      </a:accent2>
      <a:accent3>
        <a:srgbClr val="E4C402"/>
      </a:accent3>
      <a:accent4>
        <a:srgbClr val="7DC1EF"/>
      </a:accent4>
      <a:accent5>
        <a:srgbClr val="21449B"/>
      </a:accent5>
      <a:accent6>
        <a:srgbClr val="A2B17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