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73" r:id="rId3"/>
    <p:sldId id="269" r:id="rId4"/>
    <p:sldId id="281" r:id="rId5"/>
    <p:sldId id="282" r:id="rId6"/>
    <p:sldId id="289" r:id="rId7"/>
    <p:sldId id="267" r:id="rId8"/>
    <p:sldId id="283" r:id="rId9"/>
    <p:sldId id="288" r:id="rId10"/>
    <p:sldId id="279" r:id="rId11"/>
    <p:sldId id="285" r:id="rId12"/>
    <p:sldId id="258" r:id="rId13"/>
    <p:sldId id="264" r:id="rId14"/>
    <p:sldId id="286" r:id="rId15"/>
    <p:sldId id="284" r:id="rId16"/>
    <p:sldId id="287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706" autoAdjust="0"/>
  </p:normalViewPr>
  <p:slideViewPr>
    <p:cSldViewPr snapToGrid="0">
      <p:cViewPr varScale="1">
        <p:scale>
          <a:sx n="66" d="100"/>
          <a:sy n="66" d="100"/>
        </p:scale>
        <p:origin x="679" y="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23FE1-9CC5-4726-A363-0BAFF18E55D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DD77C3-DA5B-45F9-B393-FF4CA07866A9}">
      <dgm:prSet phldrT="[Text]"/>
      <dgm:spPr/>
      <dgm:t>
        <a:bodyPr/>
        <a:lstStyle/>
        <a:p>
          <a:r>
            <a:rPr lang="en-US" dirty="0"/>
            <a:t>Info Session</a:t>
          </a:r>
        </a:p>
      </dgm:t>
    </dgm:pt>
    <dgm:pt modelId="{F615499E-B8A7-4680-B081-9A90BEEA75C3}" type="parTrans" cxnId="{CB83CE98-E960-4491-8343-3D6D72143CC5}">
      <dgm:prSet/>
      <dgm:spPr/>
      <dgm:t>
        <a:bodyPr/>
        <a:lstStyle/>
        <a:p>
          <a:endParaRPr lang="en-US"/>
        </a:p>
      </dgm:t>
    </dgm:pt>
    <dgm:pt modelId="{21CF9E91-FFD0-4E89-AFC1-B1492189D046}" type="sibTrans" cxnId="{CB83CE98-E960-4491-8343-3D6D72143CC5}">
      <dgm:prSet/>
      <dgm:spPr/>
      <dgm:t>
        <a:bodyPr/>
        <a:lstStyle/>
        <a:p>
          <a:endParaRPr lang="en-US"/>
        </a:p>
      </dgm:t>
    </dgm:pt>
    <dgm:pt modelId="{462428E4-6092-4A21-8379-E04BAEC80AF2}">
      <dgm:prSet phldrT="[Text]"/>
      <dgm:spPr/>
      <dgm:t>
        <a:bodyPr/>
        <a:lstStyle/>
        <a:p>
          <a:r>
            <a:rPr lang="en-US" dirty="0"/>
            <a:t>What is Trail Running?</a:t>
          </a:r>
        </a:p>
      </dgm:t>
    </dgm:pt>
    <dgm:pt modelId="{F032A19C-5685-437E-9DB7-7547CE9CED28}" type="parTrans" cxnId="{B5A16700-16CC-4605-89FB-F5E32D9B3253}">
      <dgm:prSet/>
      <dgm:spPr/>
      <dgm:t>
        <a:bodyPr/>
        <a:lstStyle/>
        <a:p>
          <a:endParaRPr lang="en-US"/>
        </a:p>
      </dgm:t>
    </dgm:pt>
    <dgm:pt modelId="{9A3F251C-F09F-402A-AC8E-C7D89572EF58}" type="sibTrans" cxnId="{B5A16700-16CC-4605-89FB-F5E32D9B3253}">
      <dgm:prSet/>
      <dgm:spPr/>
      <dgm:t>
        <a:bodyPr/>
        <a:lstStyle/>
        <a:p>
          <a:endParaRPr lang="en-US"/>
        </a:p>
      </dgm:t>
    </dgm:pt>
    <dgm:pt modelId="{7A911F7D-5470-4622-80CF-EA901E153A25}">
      <dgm:prSet phldrT="[Text]"/>
      <dgm:spPr/>
      <dgm:t>
        <a:bodyPr/>
        <a:lstStyle/>
        <a:p>
          <a:r>
            <a:rPr lang="en-US" dirty="0"/>
            <a:t>Recruitment</a:t>
          </a:r>
        </a:p>
      </dgm:t>
    </dgm:pt>
    <dgm:pt modelId="{510F66AC-EBEF-45BC-978A-BEA5D57CE3BE}" type="parTrans" cxnId="{C1B4102D-2DAF-461B-AB38-C349502930AF}">
      <dgm:prSet/>
      <dgm:spPr/>
      <dgm:t>
        <a:bodyPr/>
        <a:lstStyle/>
        <a:p>
          <a:endParaRPr lang="en-US"/>
        </a:p>
      </dgm:t>
    </dgm:pt>
    <dgm:pt modelId="{BB45A2C6-614E-4CB4-B3BB-3D9115FBC015}" type="sibTrans" cxnId="{C1B4102D-2DAF-461B-AB38-C349502930AF}">
      <dgm:prSet/>
      <dgm:spPr/>
      <dgm:t>
        <a:bodyPr/>
        <a:lstStyle/>
        <a:p>
          <a:endParaRPr lang="en-US"/>
        </a:p>
      </dgm:t>
    </dgm:pt>
    <dgm:pt modelId="{4188A9BE-86B9-4A71-9BED-06DC84ED3E79}">
      <dgm:prSet phldrT="[Text]"/>
      <dgm:spPr/>
      <dgm:t>
        <a:bodyPr/>
        <a:lstStyle/>
        <a:p>
          <a:r>
            <a:rPr lang="en-US" dirty="0"/>
            <a:t>Participants</a:t>
          </a:r>
        </a:p>
      </dgm:t>
    </dgm:pt>
    <dgm:pt modelId="{970B5132-54ED-4E45-8224-A7D152C3BD2B}" type="parTrans" cxnId="{FA1F8AD7-8369-4DB6-B49C-E4343FD2B58C}">
      <dgm:prSet/>
      <dgm:spPr/>
      <dgm:t>
        <a:bodyPr/>
        <a:lstStyle/>
        <a:p>
          <a:endParaRPr lang="en-US"/>
        </a:p>
      </dgm:t>
    </dgm:pt>
    <dgm:pt modelId="{BF5B5D67-42BF-4D08-9F2D-65032F757D4E}" type="sibTrans" cxnId="{FA1F8AD7-8369-4DB6-B49C-E4343FD2B58C}">
      <dgm:prSet/>
      <dgm:spPr/>
      <dgm:t>
        <a:bodyPr/>
        <a:lstStyle/>
        <a:p>
          <a:endParaRPr lang="en-US"/>
        </a:p>
      </dgm:t>
    </dgm:pt>
    <dgm:pt modelId="{2CA36B22-B098-42D4-A9FF-645E064B7650}">
      <dgm:prSet phldrT="[Text]"/>
      <dgm:spPr/>
      <dgm:t>
        <a:bodyPr/>
        <a:lstStyle/>
        <a:p>
          <a:r>
            <a:rPr lang="en-US" dirty="0"/>
            <a:t>Existing Events</a:t>
          </a:r>
        </a:p>
      </dgm:t>
    </dgm:pt>
    <dgm:pt modelId="{DA2A4E16-9FBD-4F77-AB36-095F71CE95DA}" type="parTrans" cxnId="{676FD4A0-A729-4757-916D-1925B17717FB}">
      <dgm:prSet/>
      <dgm:spPr/>
      <dgm:t>
        <a:bodyPr/>
        <a:lstStyle/>
        <a:p>
          <a:endParaRPr lang="en-US"/>
        </a:p>
      </dgm:t>
    </dgm:pt>
    <dgm:pt modelId="{D3EFE55E-54B4-4A40-BFFC-4087A183AF8B}" type="sibTrans" cxnId="{676FD4A0-A729-4757-916D-1925B17717FB}">
      <dgm:prSet/>
      <dgm:spPr/>
      <dgm:t>
        <a:bodyPr/>
        <a:lstStyle/>
        <a:p>
          <a:endParaRPr lang="en-US"/>
        </a:p>
      </dgm:t>
    </dgm:pt>
    <dgm:pt modelId="{1FD2BC94-0BFB-4F34-A15A-90ABE08AAC10}">
      <dgm:prSet phldrT="[Text]"/>
      <dgm:spPr/>
      <dgm:t>
        <a:bodyPr/>
        <a:lstStyle/>
        <a:p>
          <a:r>
            <a:rPr lang="en-US" dirty="0"/>
            <a:t>Cougar Mountain Trail Series</a:t>
          </a:r>
        </a:p>
      </dgm:t>
    </dgm:pt>
    <dgm:pt modelId="{61677EF6-DE62-4160-9F59-54F7452BFC6C}" type="parTrans" cxnId="{45B6C085-3B39-40E1-91ED-E1F289C13D0E}">
      <dgm:prSet/>
      <dgm:spPr/>
      <dgm:t>
        <a:bodyPr/>
        <a:lstStyle/>
        <a:p>
          <a:endParaRPr lang="en-US"/>
        </a:p>
      </dgm:t>
    </dgm:pt>
    <dgm:pt modelId="{01E41421-8C25-4823-8325-82D612E4ED83}" type="sibTrans" cxnId="{45B6C085-3B39-40E1-91ED-E1F289C13D0E}">
      <dgm:prSet/>
      <dgm:spPr/>
      <dgm:t>
        <a:bodyPr/>
        <a:lstStyle/>
        <a:p>
          <a:endParaRPr lang="en-US"/>
        </a:p>
      </dgm:t>
    </dgm:pt>
    <dgm:pt modelId="{7CC807D9-22AA-4C7F-9694-748C73D52408}">
      <dgm:prSet phldrT="[Text]"/>
      <dgm:spPr/>
      <dgm:t>
        <a:bodyPr/>
        <a:lstStyle/>
        <a:p>
          <a:r>
            <a:rPr lang="en-US" dirty="0"/>
            <a:t>Winter Run Series</a:t>
          </a:r>
        </a:p>
      </dgm:t>
    </dgm:pt>
    <dgm:pt modelId="{905C72A1-6429-4A74-B496-BDE3A236A758}" type="parTrans" cxnId="{C551DD0F-45ED-4EC4-B853-C103AA3FD721}">
      <dgm:prSet/>
      <dgm:spPr/>
      <dgm:t>
        <a:bodyPr/>
        <a:lstStyle/>
        <a:p>
          <a:endParaRPr lang="en-US"/>
        </a:p>
      </dgm:t>
    </dgm:pt>
    <dgm:pt modelId="{02E32DCB-FB23-43F8-A6BA-C778B8D36419}" type="sibTrans" cxnId="{C551DD0F-45ED-4EC4-B853-C103AA3FD721}">
      <dgm:prSet/>
      <dgm:spPr/>
      <dgm:t>
        <a:bodyPr/>
        <a:lstStyle/>
        <a:p>
          <a:endParaRPr lang="en-US"/>
        </a:p>
      </dgm:t>
    </dgm:pt>
    <dgm:pt modelId="{97ABA812-51E9-4750-A48E-7B06C3149B1B}">
      <dgm:prSet phldrT="[Text]"/>
      <dgm:spPr/>
      <dgm:t>
        <a:bodyPr/>
        <a:lstStyle/>
        <a:p>
          <a:r>
            <a:rPr lang="en-US" dirty="0"/>
            <a:t>SRC Events…</a:t>
          </a:r>
        </a:p>
      </dgm:t>
    </dgm:pt>
    <dgm:pt modelId="{456324C8-ACA5-4C98-9581-8BDD5643557C}" type="parTrans" cxnId="{B5B41218-C04E-47F0-AA47-3582BAEFA153}">
      <dgm:prSet/>
      <dgm:spPr/>
      <dgm:t>
        <a:bodyPr/>
        <a:lstStyle/>
        <a:p>
          <a:endParaRPr lang="en-US"/>
        </a:p>
      </dgm:t>
    </dgm:pt>
    <dgm:pt modelId="{69AEC119-3B5C-4921-B13D-086BECEE688E}" type="sibTrans" cxnId="{B5B41218-C04E-47F0-AA47-3582BAEFA153}">
      <dgm:prSet/>
      <dgm:spPr/>
      <dgm:t>
        <a:bodyPr/>
        <a:lstStyle/>
        <a:p>
          <a:endParaRPr lang="en-US"/>
        </a:p>
      </dgm:t>
    </dgm:pt>
    <dgm:pt modelId="{568F2044-DC09-4F22-B9FF-31380180579E}">
      <dgm:prSet phldrT="[Text]"/>
      <dgm:spPr/>
      <dgm:t>
        <a:bodyPr/>
        <a:lstStyle/>
        <a:p>
          <a:r>
            <a:rPr lang="en-US" dirty="0"/>
            <a:t>Expert tips/tricks</a:t>
          </a:r>
        </a:p>
      </dgm:t>
    </dgm:pt>
    <dgm:pt modelId="{E5F234A9-995E-44B9-9E06-B9BF3F5F168F}" type="parTrans" cxnId="{5589AA27-3CC6-4F33-8BE5-A1FB998A2BCF}">
      <dgm:prSet/>
      <dgm:spPr/>
      <dgm:t>
        <a:bodyPr/>
        <a:lstStyle/>
        <a:p>
          <a:endParaRPr lang="en-US"/>
        </a:p>
      </dgm:t>
    </dgm:pt>
    <dgm:pt modelId="{5D0D3BEC-B426-4C66-B47F-4378CD0BAA7B}" type="sibTrans" cxnId="{5589AA27-3CC6-4F33-8BE5-A1FB998A2BCF}">
      <dgm:prSet/>
      <dgm:spPr/>
      <dgm:t>
        <a:bodyPr/>
        <a:lstStyle/>
        <a:p>
          <a:endParaRPr lang="en-US"/>
        </a:p>
      </dgm:t>
    </dgm:pt>
    <dgm:pt modelId="{DCA851FC-6A3A-4C6A-B0EF-DD6F1C2CAD59}">
      <dgm:prSet phldrT="[Text]"/>
      <dgm:spPr/>
      <dgm:t>
        <a:bodyPr/>
        <a:lstStyle/>
        <a:p>
          <a:r>
            <a:rPr lang="en-US" dirty="0"/>
            <a:t>Community suggestions</a:t>
          </a:r>
        </a:p>
      </dgm:t>
    </dgm:pt>
    <dgm:pt modelId="{E2FFFAEE-4E2B-40FE-AA9D-BC24F5E9C19E}" type="parTrans" cxnId="{9EAF5600-65B8-4944-BA7C-73163F6E0CD0}">
      <dgm:prSet/>
      <dgm:spPr/>
      <dgm:t>
        <a:bodyPr/>
        <a:lstStyle/>
        <a:p>
          <a:endParaRPr lang="en-US"/>
        </a:p>
      </dgm:t>
    </dgm:pt>
    <dgm:pt modelId="{49876618-3C85-47EC-8EF8-AEE7E0098630}" type="sibTrans" cxnId="{9EAF5600-65B8-4944-BA7C-73163F6E0CD0}">
      <dgm:prSet/>
      <dgm:spPr/>
      <dgm:t>
        <a:bodyPr/>
        <a:lstStyle/>
        <a:p>
          <a:endParaRPr lang="en-US"/>
        </a:p>
      </dgm:t>
    </dgm:pt>
    <dgm:pt modelId="{87A73DA0-2F7F-4B04-93BB-B4657D66AD79}">
      <dgm:prSet phldrT="[Text]"/>
      <dgm:spPr/>
      <dgm:t>
        <a:bodyPr/>
        <a:lstStyle/>
        <a:p>
          <a:r>
            <a:rPr lang="en-US" dirty="0"/>
            <a:t>Leaders</a:t>
          </a:r>
        </a:p>
      </dgm:t>
    </dgm:pt>
    <dgm:pt modelId="{4F9E944F-453F-4E5D-B056-AF93499746B4}" type="parTrans" cxnId="{40495D4D-B654-4853-A2FF-E3E24FC501FC}">
      <dgm:prSet/>
      <dgm:spPr/>
      <dgm:t>
        <a:bodyPr/>
        <a:lstStyle/>
        <a:p>
          <a:endParaRPr lang="en-US"/>
        </a:p>
      </dgm:t>
    </dgm:pt>
    <dgm:pt modelId="{D948AE6E-3ABA-4217-9830-A4D60F1F2DDB}" type="sibTrans" cxnId="{40495D4D-B654-4853-A2FF-E3E24FC501FC}">
      <dgm:prSet/>
      <dgm:spPr/>
      <dgm:t>
        <a:bodyPr/>
        <a:lstStyle/>
        <a:p>
          <a:endParaRPr lang="en-US"/>
        </a:p>
      </dgm:t>
    </dgm:pt>
    <dgm:pt modelId="{5AA0C137-3554-41AA-9B09-B6681A5DFD35}">
      <dgm:prSet/>
      <dgm:spPr/>
      <dgm:t>
        <a:bodyPr/>
        <a:lstStyle/>
        <a:p>
          <a:r>
            <a:rPr lang="en-US" dirty="0"/>
            <a:t>Creating Events</a:t>
          </a:r>
        </a:p>
      </dgm:t>
    </dgm:pt>
    <dgm:pt modelId="{36BDBC2F-1AE4-4B21-A59A-AB300DBF906A}" type="parTrans" cxnId="{7C8A17B5-1458-45E8-96DD-EEF45374423C}">
      <dgm:prSet/>
      <dgm:spPr/>
      <dgm:t>
        <a:bodyPr/>
        <a:lstStyle/>
        <a:p>
          <a:endParaRPr lang="en-US"/>
        </a:p>
      </dgm:t>
    </dgm:pt>
    <dgm:pt modelId="{3F1A70ED-35A4-4D98-8FDD-DEA91BEEBC6A}" type="sibTrans" cxnId="{7C8A17B5-1458-45E8-96DD-EEF45374423C}">
      <dgm:prSet/>
      <dgm:spPr/>
      <dgm:t>
        <a:bodyPr/>
        <a:lstStyle/>
        <a:p>
          <a:endParaRPr lang="en-US"/>
        </a:p>
      </dgm:t>
    </dgm:pt>
    <dgm:pt modelId="{9C99B723-DCC2-47B3-8EFF-8E685873B140}">
      <dgm:prSet/>
      <dgm:spPr/>
      <dgm:t>
        <a:bodyPr/>
        <a:lstStyle/>
        <a:p>
          <a:r>
            <a:rPr lang="en-US" dirty="0"/>
            <a:t>Casual Runs</a:t>
          </a:r>
        </a:p>
      </dgm:t>
    </dgm:pt>
    <dgm:pt modelId="{2E49667D-2907-40E7-B3B3-1FCDFB17CCC1}" type="parTrans" cxnId="{AECC0EC3-1CD2-43A4-9A5D-94C7895B6771}">
      <dgm:prSet/>
      <dgm:spPr/>
      <dgm:t>
        <a:bodyPr/>
        <a:lstStyle/>
        <a:p>
          <a:endParaRPr lang="en-US"/>
        </a:p>
      </dgm:t>
    </dgm:pt>
    <dgm:pt modelId="{F2EA2B0A-C798-4AF3-B4AA-31B7DC972A34}" type="sibTrans" cxnId="{AECC0EC3-1CD2-43A4-9A5D-94C7895B6771}">
      <dgm:prSet/>
      <dgm:spPr/>
      <dgm:t>
        <a:bodyPr/>
        <a:lstStyle/>
        <a:p>
          <a:endParaRPr lang="en-US"/>
        </a:p>
      </dgm:t>
    </dgm:pt>
    <dgm:pt modelId="{26B8DB8F-7BD2-4E71-AD07-DC1D3B53C3C8}">
      <dgm:prSet/>
      <dgm:spPr/>
      <dgm:t>
        <a:bodyPr/>
        <a:lstStyle/>
        <a:p>
          <a:r>
            <a:rPr lang="en-US" dirty="0"/>
            <a:t>Training meetups</a:t>
          </a:r>
        </a:p>
      </dgm:t>
    </dgm:pt>
    <dgm:pt modelId="{237E836D-C73E-4052-9071-80E2A4826129}" type="parTrans" cxnId="{2AC9027A-9F7F-4592-82EE-8DF2009FB5FB}">
      <dgm:prSet/>
      <dgm:spPr/>
      <dgm:t>
        <a:bodyPr/>
        <a:lstStyle/>
        <a:p>
          <a:endParaRPr lang="en-US"/>
        </a:p>
      </dgm:t>
    </dgm:pt>
    <dgm:pt modelId="{E27C7A26-E59B-498E-A05A-607C8687AC07}" type="sibTrans" cxnId="{2AC9027A-9F7F-4592-82EE-8DF2009FB5FB}">
      <dgm:prSet/>
      <dgm:spPr/>
      <dgm:t>
        <a:bodyPr/>
        <a:lstStyle/>
        <a:p>
          <a:endParaRPr lang="en-US"/>
        </a:p>
      </dgm:t>
    </dgm:pt>
    <dgm:pt modelId="{56666E12-12D5-44B3-8DB4-4D525A43D991}">
      <dgm:prSet/>
      <dgm:spPr/>
      <dgm:t>
        <a:bodyPr/>
        <a:lstStyle/>
        <a:p>
          <a:r>
            <a:rPr lang="en-US" dirty="0"/>
            <a:t>More Info Sessions</a:t>
          </a:r>
        </a:p>
      </dgm:t>
    </dgm:pt>
    <dgm:pt modelId="{210005F1-3102-4821-9F46-669D69109E90}" type="parTrans" cxnId="{296095B1-F37D-41DF-9035-FBE9551043C4}">
      <dgm:prSet/>
      <dgm:spPr/>
      <dgm:t>
        <a:bodyPr/>
        <a:lstStyle/>
        <a:p>
          <a:endParaRPr lang="en-US"/>
        </a:p>
      </dgm:t>
    </dgm:pt>
    <dgm:pt modelId="{8955E341-3DA0-4BD6-A20D-CC123A6CD48C}" type="sibTrans" cxnId="{296095B1-F37D-41DF-9035-FBE9551043C4}">
      <dgm:prSet/>
      <dgm:spPr/>
      <dgm:t>
        <a:bodyPr/>
        <a:lstStyle/>
        <a:p>
          <a:endParaRPr lang="en-US"/>
        </a:p>
      </dgm:t>
    </dgm:pt>
    <dgm:pt modelId="{B4B908A4-7F0D-4B10-BF8A-C0EBAEE4A90D}">
      <dgm:prSet/>
      <dgm:spPr/>
      <dgm:t>
        <a:bodyPr/>
        <a:lstStyle/>
        <a:p>
          <a:r>
            <a:rPr lang="en-US" dirty="0"/>
            <a:t>Fastpacking Trips</a:t>
          </a:r>
        </a:p>
      </dgm:t>
    </dgm:pt>
    <dgm:pt modelId="{C4CFC29A-A748-440F-B1FB-8B687393C279}" type="parTrans" cxnId="{7A864ECF-BDDA-46C6-BA9E-7D61872513B4}">
      <dgm:prSet/>
      <dgm:spPr/>
      <dgm:t>
        <a:bodyPr/>
        <a:lstStyle/>
        <a:p>
          <a:endParaRPr lang="en-US"/>
        </a:p>
      </dgm:t>
    </dgm:pt>
    <dgm:pt modelId="{F6347F2C-D977-4F87-B5F6-9B1E0F977483}" type="sibTrans" cxnId="{7A864ECF-BDDA-46C6-BA9E-7D61872513B4}">
      <dgm:prSet/>
      <dgm:spPr/>
      <dgm:t>
        <a:bodyPr/>
        <a:lstStyle/>
        <a:p>
          <a:endParaRPr lang="en-US"/>
        </a:p>
      </dgm:t>
    </dgm:pt>
    <dgm:pt modelId="{EBC80444-5B47-460E-A2ED-A07C7155091D}">
      <dgm:prSet phldrT="[Text]"/>
      <dgm:spPr/>
      <dgm:t>
        <a:bodyPr/>
        <a:lstStyle/>
        <a:p>
          <a:r>
            <a:rPr lang="en-US" dirty="0"/>
            <a:t>Committee Members</a:t>
          </a:r>
        </a:p>
      </dgm:t>
    </dgm:pt>
    <dgm:pt modelId="{D3066298-2347-4300-8B17-9098CFFF3B1C}" type="parTrans" cxnId="{5DFCD2DB-AB77-49DE-A4CF-0DBA7929D675}">
      <dgm:prSet/>
      <dgm:spPr/>
      <dgm:t>
        <a:bodyPr/>
        <a:lstStyle/>
        <a:p>
          <a:endParaRPr lang="en-US"/>
        </a:p>
      </dgm:t>
    </dgm:pt>
    <dgm:pt modelId="{5662FF76-88BC-4272-91F2-8A6826BFCA26}" type="sibTrans" cxnId="{5DFCD2DB-AB77-49DE-A4CF-0DBA7929D675}">
      <dgm:prSet/>
      <dgm:spPr/>
      <dgm:t>
        <a:bodyPr/>
        <a:lstStyle/>
        <a:p>
          <a:endParaRPr lang="en-US"/>
        </a:p>
      </dgm:t>
    </dgm:pt>
    <dgm:pt modelId="{3A694EEA-700B-4E2E-AEB6-DD2A92B59CA9}" type="pres">
      <dgm:prSet presAssocID="{25623FE1-9CC5-4726-A363-0BAFF18E55D3}" presName="linearFlow" presStyleCnt="0">
        <dgm:presLayoutVars>
          <dgm:dir/>
          <dgm:animLvl val="lvl"/>
          <dgm:resizeHandles val="exact"/>
        </dgm:presLayoutVars>
      </dgm:prSet>
      <dgm:spPr/>
    </dgm:pt>
    <dgm:pt modelId="{2B83E863-BEB8-4DAF-8E78-346BB0EA8B6D}" type="pres">
      <dgm:prSet presAssocID="{7DDD77C3-DA5B-45F9-B393-FF4CA07866A9}" presName="composite" presStyleCnt="0"/>
      <dgm:spPr/>
    </dgm:pt>
    <dgm:pt modelId="{D52E0E53-EA3E-42DE-9F27-DD642DB02F13}" type="pres">
      <dgm:prSet presAssocID="{7DDD77C3-DA5B-45F9-B393-FF4CA07866A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38DB265-C128-4BC4-AE9D-829FA4C75A5A}" type="pres">
      <dgm:prSet presAssocID="{7DDD77C3-DA5B-45F9-B393-FF4CA07866A9}" presName="parSh" presStyleLbl="node1" presStyleIdx="0" presStyleCnt="4"/>
      <dgm:spPr/>
    </dgm:pt>
    <dgm:pt modelId="{740EC0E2-75BB-46F2-8617-6036D2F87D20}" type="pres">
      <dgm:prSet presAssocID="{7DDD77C3-DA5B-45F9-B393-FF4CA07866A9}" presName="desTx" presStyleLbl="fgAcc1" presStyleIdx="0" presStyleCnt="4">
        <dgm:presLayoutVars>
          <dgm:bulletEnabled val="1"/>
        </dgm:presLayoutVars>
      </dgm:prSet>
      <dgm:spPr/>
    </dgm:pt>
    <dgm:pt modelId="{CD7CAAB4-4DF3-49C0-AF32-395BCEAE6170}" type="pres">
      <dgm:prSet presAssocID="{21CF9E91-FFD0-4E89-AFC1-B1492189D046}" presName="sibTrans" presStyleLbl="sibTrans2D1" presStyleIdx="0" presStyleCnt="3"/>
      <dgm:spPr/>
    </dgm:pt>
    <dgm:pt modelId="{76028595-5EB2-4689-83AB-D1C1D26D4279}" type="pres">
      <dgm:prSet presAssocID="{21CF9E91-FFD0-4E89-AFC1-B1492189D046}" presName="connTx" presStyleLbl="sibTrans2D1" presStyleIdx="0" presStyleCnt="3"/>
      <dgm:spPr/>
    </dgm:pt>
    <dgm:pt modelId="{B90EFA19-F82B-4040-AEBB-CC6AE06A4D21}" type="pres">
      <dgm:prSet presAssocID="{7A911F7D-5470-4622-80CF-EA901E153A25}" presName="composite" presStyleCnt="0"/>
      <dgm:spPr/>
    </dgm:pt>
    <dgm:pt modelId="{7CC931D1-0473-4D6A-A974-FB38AE90081C}" type="pres">
      <dgm:prSet presAssocID="{7A911F7D-5470-4622-80CF-EA901E153A2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901A317-AD79-4695-A028-50D7560E6CBD}" type="pres">
      <dgm:prSet presAssocID="{7A911F7D-5470-4622-80CF-EA901E153A25}" presName="parSh" presStyleLbl="node1" presStyleIdx="1" presStyleCnt="4"/>
      <dgm:spPr/>
    </dgm:pt>
    <dgm:pt modelId="{A113CB91-4E61-4013-9CD1-9EC084EB26B0}" type="pres">
      <dgm:prSet presAssocID="{7A911F7D-5470-4622-80CF-EA901E153A25}" presName="desTx" presStyleLbl="fgAcc1" presStyleIdx="1" presStyleCnt="4">
        <dgm:presLayoutVars>
          <dgm:bulletEnabled val="1"/>
        </dgm:presLayoutVars>
      </dgm:prSet>
      <dgm:spPr/>
    </dgm:pt>
    <dgm:pt modelId="{F5B98DB3-D6D1-48C4-9A02-6DABD9EF6B0F}" type="pres">
      <dgm:prSet presAssocID="{BB45A2C6-614E-4CB4-B3BB-3D9115FBC015}" presName="sibTrans" presStyleLbl="sibTrans2D1" presStyleIdx="1" presStyleCnt="3"/>
      <dgm:spPr/>
    </dgm:pt>
    <dgm:pt modelId="{A7C83C81-A077-4A2D-AC9B-1C5CA16E5A64}" type="pres">
      <dgm:prSet presAssocID="{BB45A2C6-614E-4CB4-B3BB-3D9115FBC015}" presName="connTx" presStyleLbl="sibTrans2D1" presStyleIdx="1" presStyleCnt="3"/>
      <dgm:spPr/>
    </dgm:pt>
    <dgm:pt modelId="{4B36F181-5363-48C2-8C7D-8FEBC50FE8ED}" type="pres">
      <dgm:prSet presAssocID="{2CA36B22-B098-42D4-A9FF-645E064B7650}" presName="composite" presStyleCnt="0"/>
      <dgm:spPr/>
    </dgm:pt>
    <dgm:pt modelId="{A3FD58EB-77B9-4793-A938-754249275173}" type="pres">
      <dgm:prSet presAssocID="{2CA36B22-B098-42D4-A9FF-645E064B7650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25DC52-B0A7-4966-8AA1-06D35A976C7D}" type="pres">
      <dgm:prSet presAssocID="{2CA36B22-B098-42D4-A9FF-645E064B7650}" presName="parSh" presStyleLbl="node1" presStyleIdx="2" presStyleCnt="4"/>
      <dgm:spPr/>
    </dgm:pt>
    <dgm:pt modelId="{51DDAA5B-DD7B-46FF-AB47-C2CD295737E0}" type="pres">
      <dgm:prSet presAssocID="{2CA36B22-B098-42D4-A9FF-645E064B7650}" presName="desTx" presStyleLbl="fgAcc1" presStyleIdx="2" presStyleCnt="4">
        <dgm:presLayoutVars>
          <dgm:bulletEnabled val="1"/>
        </dgm:presLayoutVars>
      </dgm:prSet>
      <dgm:spPr/>
    </dgm:pt>
    <dgm:pt modelId="{658BC4CF-CBB4-4F95-B912-3728D7EAB1C9}" type="pres">
      <dgm:prSet presAssocID="{D3EFE55E-54B4-4A40-BFFC-4087A183AF8B}" presName="sibTrans" presStyleLbl="sibTrans2D1" presStyleIdx="2" presStyleCnt="3"/>
      <dgm:spPr/>
    </dgm:pt>
    <dgm:pt modelId="{7F98F620-3538-4BD6-951B-55BDEDB6BD3F}" type="pres">
      <dgm:prSet presAssocID="{D3EFE55E-54B4-4A40-BFFC-4087A183AF8B}" presName="connTx" presStyleLbl="sibTrans2D1" presStyleIdx="2" presStyleCnt="3"/>
      <dgm:spPr/>
    </dgm:pt>
    <dgm:pt modelId="{F49E4C5E-0A3C-41E2-BA89-9858C192A1B7}" type="pres">
      <dgm:prSet presAssocID="{5AA0C137-3554-41AA-9B09-B6681A5DFD35}" presName="composite" presStyleCnt="0"/>
      <dgm:spPr/>
    </dgm:pt>
    <dgm:pt modelId="{E23104B9-CF34-40DD-8ABC-166787FCA560}" type="pres">
      <dgm:prSet presAssocID="{5AA0C137-3554-41AA-9B09-B6681A5DFD35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5BAE105-DF8F-43F8-B0BF-8A6BE0198B99}" type="pres">
      <dgm:prSet presAssocID="{5AA0C137-3554-41AA-9B09-B6681A5DFD35}" presName="parSh" presStyleLbl="node1" presStyleIdx="3" presStyleCnt="4"/>
      <dgm:spPr/>
    </dgm:pt>
    <dgm:pt modelId="{3B0A3431-44C0-40B8-8D38-86A9E234ADD9}" type="pres">
      <dgm:prSet presAssocID="{5AA0C137-3554-41AA-9B09-B6681A5DFD35}" presName="desTx" presStyleLbl="fgAcc1" presStyleIdx="3" presStyleCnt="4">
        <dgm:presLayoutVars>
          <dgm:bulletEnabled val="1"/>
        </dgm:presLayoutVars>
      </dgm:prSet>
      <dgm:spPr/>
    </dgm:pt>
  </dgm:ptLst>
  <dgm:cxnLst>
    <dgm:cxn modelId="{B5A16700-16CC-4605-89FB-F5E32D9B3253}" srcId="{7DDD77C3-DA5B-45F9-B393-FF4CA07866A9}" destId="{462428E4-6092-4A21-8379-E04BAEC80AF2}" srcOrd="0" destOrd="0" parTransId="{F032A19C-5685-437E-9DB7-7547CE9CED28}" sibTransId="{9A3F251C-F09F-402A-AC8E-C7D89572EF58}"/>
    <dgm:cxn modelId="{9EAF5600-65B8-4944-BA7C-73163F6E0CD0}" srcId="{7DDD77C3-DA5B-45F9-B393-FF4CA07866A9}" destId="{DCA851FC-6A3A-4C6A-B0EF-DD6F1C2CAD59}" srcOrd="2" destOrd="0" parTransId="{E2FFFAEE-4E2B-40FE-AA9D-BC24F5E9C19E}" sibTransId="{49876618-3C85-47EC-8EF8-AEE7E0098630}"/>
    <dgm:cxn modelId="{541BE402-8E4E-463E-B89C-80984D2BBA7A}" type="presOf" srcId="{21CF9E91-FFD0-4E89-AFC1-B1492189D046}" destId="{CD7CAAB4-4DF3-49C0-AF32-395BCEAE6170}" srcOrd="0" destOrd="0" presId="urn:microsoft.com/office/officeart/2005/8/layout/process3"/>
    <dgm:cxn modelId="{4CBD1A0C-7CAA-4E20-B546-597F4E7CE07F}" type="presOf" srcId="{5AA0C137-3554-41AA-9B09-B6681A5DFD35}" destId="{D5BAE105-DF8F-43F8-B0BF-8A6BE0198B99}" srcOrd="1" destOrd="0" presId="urn:microsoft.com/office/officeart/2005/8/layout/process3"/>
    <dgm:cxn modelId="{C551DD0F-45ED-4EC4-B853-C103AA3FD721}" srcId="{2CA36B22-B098-42D4-A9FF-645E064B7650}" destId="{7CC807D9-22AA-4C7F-9694-748C73D52408}" srcOrd="1" destOrd="0" parTransId="{905C72A1-6429-4A74-B496-BDE3A236A758}" sibTransId="{02E32DCB-FB23-43F8-A6BA-C778B8D36419}"/>
    <dgm:cxn modelId="{C7DCC611-DDA2-419C-A38B-B71D9553597A}" type="presOf" srcId="{5AA0C137-3554-41AA-9B09-B6681A5DFD35}" destId="{E23104B9-CF34-40DD-8ABC-166787FCA560}" srcOrd="0" destOrd="0" presId="urn:microsoft.com/office/officeart/2005/8/layout/process3"/>
    <dgm:cxn modelId="{6264DE16-6B17-4949-B82D-E484D9D0DD94}" type="presOf" srcId="{7DDD77C3-DA5B-45F9-B393-FF4CA07866A9}" destId="{D52E0E53-EA3E-42DE-9F27-DD642DB02F13}" srcOrd="0" destOrd="0" presId="urn:microsoft.com/office/officeart/2005/8/layout/process3"/>
    <dgm:cxn modelId="{B5B41218-C04E-47F0-AA47-3582BAEFA153}" srcId="{2CA36B22-B098-42D4-A9FF-645E064B7650}" destId="{97ABA812-51E9-4750-A48E-7B06C3149B1B}" srcOrd="2" destOrd="0" parTransId="{456324C8-ACA5-4C98-9581-8BDD5643557C}" sibTransId="{69AEC119-3B5C-4921-B13D-086BECEE688E}"/>
    <dgm:cxn modelId="{2565481B-848E-4E19-A76C-63411ADB1E21}" type="presOf" srcId="{1FD2BC94-0BFB-4F34-A15A-90ABE08AAC10}" destId="{51DDAA5B-DD7B-46FF-AB47-C2CD295737E0}" srcOrd="0" destOrd="0" presId="urn:microsoft.com/office/officeart/2005/8/layout/process3"/>
    <dgm:cxn modelId="{938E3B20-DE82-4709-83A3-3DAF4EE3673C}" type="presOf" srcId="{BB45A2C6-614E-4CB4-B3BB-3D9115FBC015}" destId="{A7C83C81-A077-4A2D-AC9B-1C5CA16E5A64}" srcOrd="1" destOrd="0" presId="urn:microsoft.com/office/officeart/2005/8/layout/process3"/>
    <dgm:cxn modelId="{5589AA27-3CC6-4F33-8BE5-A1FB998A2BCF}" srcId="{7DDD77C3-DA5B-45F9-B393-FF4CA07866A9}" destId="{568F2044-DC09-4F22-B9FF-31380180579E}" srcOrd="1" destOrd="0" parTransId="{E5F234A9-995E-44B9-9E06-B9BF3F5F168F}" sibTransId="{5D0D3BEC-B426-4C66-B47F-4378CD0BAA7B}"/>
    <dgm:cxn modelId="{39D15B28-88F7-4DA3-86F2-5CC76E9C021E}" type="presOf" srcId="{D3EFE55E-54B4-4A40-BFFC-4087A183AF8B}" destId="{7F98F620-3538-4BD6-951B-55BDEDB6BD3F}" srcOrd="1" destOrd="0" presId="urn:microsoft.com/office/officeart/2005/8/layout/process3"/>
    <dgm:cxn modelId="{C1B4102D-2DAF-461B-AB38-C349502930AF}" srcId="{25623FE1-9CC5-4726-A363-0BAFF18E55D3}" destId="{7A911F7D-5470-4622-80CF-EA901E153A25}" srcOrd="1" destOrd="0" parTransId="{510F66AC-EBEF-45BC-978A-BEA5D57CE3BE}" sibTransId="{BB45A2C6-614E-4CB4-B3BB-3D9115FBC015}"/>
    <dgm:cxn modelId="{A08FB42F-6973-4264-9872-F6751BF86D3E}" type="presOf" srcId="{BB45A2C6-614E-4CB4-B3BB-3D9115FBC015}" destId="{F5B98DB3-D6D1-48C4-9A02-6DABD9EF6B0F}" srcOrd="0" destOrd="0" presId="urn:microsoft.com/office/officeart/2005/8/layout/process3"/>
    <dgm:cxn modelId="{136F9435-2721-4D71-A10C-3BC14D51195E}" type="presOf" srcId="{2CA36B22-B098-42D4-A9FF-645E064B7650}" destId="{A3FD58EB-77B9-4793-A938-754249275173}" srcOrd="0" destOrd="0" presId="urn:microsoft.com/office/officeart/2005/8/layout/process3"/>
    <dgm:cxn modelId="{D85DE93F-D8BE-4CF5-852A-40C48E8804CC}" type="presOf" srcId="{97ABA812-51E9-4750-A48E-7B06C3149B1B}" destId="{51DDAA5B-DD7B-46FF-AB47-C2CD295737E0}" srcOrd="0" destOrd="2" presId="urn:microsoft.com/office/officeart/2005/8/layout/process3"/>
    <dgm:cxn modelId="{0F78D05D-076B-4C7D-A96A-A7380BA55664}" type="presOf" srcId="{4188A9BE-86B9-4A71-9BED-06DC84ED3E79}" destId="{A113CB91-4E61-4013-9CD1-9EC084EB26B0}" srcOrd="0" destOrd="1" presId="urn:microsoft.com/office/officeart/2005/8/layout/process3"/>
    <dgm:cxn modelId="{232BBA61-6E63-4826-917D-722CCF4A1FF0}" type="presOf" srcId="{7DDD77C3-DA5B-45F9-B393-FF4CA07866A9}" destId="{F38DB265-C128-4BC4-AE9D-829FA4C75A5A}" srcOrd="1" destOrd="0" presId="urn:microsoft.com/office/officeart/2005/8/layout/process3"/>
    <dgm:cxn modelId="{2358F862-8CE1-4708-9B99-16E880E7EE95}" type="presOf" srcId="{D3EFE55E-54B4-4A40-BFFC-4087A183AF8B}" destId="{658BC4CF-CBB4-4F95-B912-3728D7EAB1C9}" srcOrd="0" destOrd="0" presId="urn:microsoft.com/office/officeart/2005/8/layout/process3"/>
    <dgm:cxn modelId="{90605943-E2D9-4662-A5C3-565366C23A35}" type="presOf" srcId="{87A73DA0-2F7F-4B04-93BB-B4657D66AD79}" destId="{A113CB91-4E61-4013-9CD1-9EC084EB26B0}" srcOrd="0" destOrd="2" presId="urn:microsoft.com/office/officeart/2005/8/layout/process3"/>
    <dgm:cxn modelId="{C93D8647-4623-4EE7-91DA-E308820B8772}" type="presOf" srcId="{DCA851FC-6A3A-4C6A-B0EF-DD6F1C2CAD59}" destId="{740EC0E2-75BB-46F2-8617-6036D2F87D20}" srcOrd="0" destOrd="2" presId="urn:microsoft.com/office/officeart/2005/8/layout/process3"/>
    <dgm:cxn modelId="{3127EA6C-65EC-4397-9A93-DCCFF58EB4E8}" type="presOf" srcId="{462428E4-6092-4A21-8379-E04BAEC80AF2}" destId="{740EC0E2-75BB-46F2-8617-6036D2F87D20}" srcOrd="0" destOrd="0" presId="urn:microsoft.com/office/officeart/2005/8/layout/process3"/>
    <dgm:cxn modelId="{40495D4D-B654-4853-A2FF-E3E24FC501FC}" srcId="{7A911F7D-5470-4622-80CF-EA901E153A25}" destId="{87A73DA0-2F7F-4B04-93BB-B4657D66AD79}" srcOrd="2" destOrd="0" parTransId="{4F9E944F-453F-4E5D-B056-AF93499746B4}" sibTransId="{D948AE6E-3ABA-4217-9830-A4D60F1F2DDB}"/>
    <dgm:cxn modelId="{C4C75154-F119-4846-A773-9B86C1FEEA3E}" type="presOf" srcId="{21CF9E91-FFD0-4E89-AFC1-B1492189D046}" destId="{76028595-5EB2-4689-83AB-D1C1D26D4279}" srcOrd="1" destOrd="0" presId="urn:microsoft.com/office/officeart/2005/8/layout/process3"/>
    <dgm:cxn modelId="{2AC9027A-9F7F-4592-82EE-8DF2009FB5FB}" srcId="{5AA0C137-3554-41AA-9B09-B6681A5DFD35}" destId="{26B8DB8F-7BD2-4E71-AD07-DC1D3B53C3C8}" srcOrd="1" destOrd="0" parTransId="{237E836D-C73E-4052-9071-80E2A4826129}" sibTransId="{E27C7A26-E59B-498E-A05A-607C8687AC07}"/>
    <dgm:cxn modelId="{88189C7D-3E35-4795-A6DE-F23167340406}" type="presOf" srcId="{56666E12-12D5-44B3-8DB4-4D525A43D991}" destId="{3B0A3431-44C0-40B8-8D38-86A9E234ADD9}" srcOrd="0" destOrd="2" presId="urn:microsoft.com/office/officeart/2005/8/layout/process3"/>
    <dgm:cxn modelId="{45B6C085-3B39-40E1-91ED-E1F289C13D0E}" srcId="{2CA36B22-B098-42D4-A9FF-645E064B7650}" destId="{1FD2BC94-0BFB-4F34-A15A-90ABE08AAC10}" srcOrd="0" destOrd="0" parTransId="{61677EF6-DE62-4160-9F59-54F7452BFC6C}" sibTransId="{01E41421-8C25-4823-8325-82D612E4ED83}"/>
    <dgm:cxn modelId="{409E6191-7F58-4EA9-B79A-B40FF40FD329}" type="presOf" srcId="{568F2044-DC09-4F22-B9FF-31380180579E}" destId="{740EC0E2-75BB-46F2-8617-6036D2F87D20}" srcOrd="0" destOrd="1" presId="urn:microsoft.com/office/officeart/2005/8/layout/process3"/>
    <dgm:cxn modelId="{CB83CE98-E960-4491-8343-3D6D72143CC5}" srcId="{25623FE1-9CC5-4726-A363-0BAFF18E55D3}" destId="{7DDD77C3-DA5B-45F9-B393-FF4CA07866A9}" srcOrd="0" destOrd="0" parTransId="{F615499E-B8A7-4680-B081-9A90BEEA75C3}" sibTransId="{21CF9E91-FFD0-4E89-AFC1-B1492189D046}"/>
    <dgm:cxn modelId="{676FD4A0-A729-4757-916D-1925B17717FB}" srcId="{25623FE1-9CC5-4726-A363-0BAFF18E55D3}" destId="{2CA36B22-B098-42D4-A9FF-645E064B7650}" srcOrd="2" destOrd="0" parTransId="{DA2A4E16-9FBD-4F77-AB36-095F71CE95DA}" sibTransId="{D3EFE55E-54B4-4A40-BFFC-4087A183AF8B}"/>
    <dgm:cxn modelId="{63ACD5A0-EB03-4299-BE12-5AD940D47C17}" type="presOf" srcId="{25623FE1-9CC5-4726-A363-0BAFF18E55D3}" destId="{3A694EEA-700B-4E2E-AEB6-DD2A92B59CA9}" srcOrd="0" destOrd="0" presId="urn:microsoft.com/office/officeart/2005/8/layout/process3"/>
    <dgm:cxn modelId="{32604BA8-F3FF-4345-802B-CAA763F33654}" type="presOf" srcId="{EBC80444-5B47-460E-A2ED-A07C7155091D}" destId="{A113CB91-4E61-4013-9CD1-9EC084EB26B0}" srcOrd="0" destOrd="0" presId="urn:microsoft.com/office/officeart/2005/8/layout/process3"/>
    <dgm:cxn modelId="{296095B1-F37D-41DF-9035-FBE9551043C4}" srcId="{5AA0C137-3554-41AA-9B09-B6681A5DFD35}" destId="{56666E12-12D5-44B3-8DB4-4D525A43D991}" srcOrd="2" destOrd="0" parTransId="{210005F1-3102-4821-9F46-669D69109E90}" sibTransId="{8955E341-3DA0-4BD6-A20D-CC123A6CD48C}"/>
    <dgm:cxn modelId="{7C8A17B5-1458-45E8-96DD-EEF45374423C}" srcId="{25623FE1-9CC5-4726-A363-0BAFF18E55D3}" destId="{5AA0C137-3554-41AA-9B09-B6681A5DFD35}" srcOrd="3" destOrd="0" parTransId="{36BDBC2F-1AE4-4B21-A59A-AB300DBF906A}" sibTransId="{3F1A70ED-35A4-4D98-8FDD-DEA91BEEBC6A}"/>
    <dgm:cxn modelId="{AECC0EC3-1CD2-43A4-9A5D-94C7895B6771}" srcId="{5AA0C137-3554-41AA-9B09-B6681A5DFD35}" destId="{9C99B723-DCC2-47B3-8EFF-8E685873B140}" srcOrd="0" destOrd="0" parTransId="{2E49667D-2907-40E7-B3B3-1FCDFB17CCC1}" sibTransId="{F2EA2B0A-C798-4AF3-B4AA-31B7DC972A34}"/>
    <dgm:cxn modelId="{7A864ECF-BDDA-46C6-BA9E-7D61872513B4}" srcId="{5AA0C137-3554-41AA-9B09-B6681A5DFD35}" destId="{B4B908A4-7F0D-4B10-BF8A-C0EBAEE4A90D}" srcOrd="3" destOrd="0" parTransId="{C4CFC29A-A748-440F-B1FB-8B687393C279}" sibTransId="{F6347F2C-D977-4F87-B5F6-9B1E0F977483}"/>
    <dgm:cxn modelId="{4D4FF9D5-8281-41D4-91F5-8ED7B19CA76F}" type="presOf" srcId="{26B8DB8F-7BD2-4E71-AD07-DC1D3B53C3C8}" destId="{3B0A3431-44C0-40B8-8D38-86A9E234ADD9}" srcOrd="0" destOrd="1" presId="urn:microsoft.com/office/officeart/2005/8/layout/process3"/>
    <dgm:cxn modelId="{FA1F8AD7-8369-4DB6-B49C-E4343FD2B58C}" srcId="{7A911F7D-5470-4622-80CF-EA901E153A25}" destId="{4188A9BE-86B9-4A71-9BED-06DC84ED3E79}" srcOrd="1" destOrd="0" parTransId="{970B5132-54ED-4E45-8224-A7D152C3BD2B}" sibTransId="{BF5B5D67-42BF-4D08-9F2D-65032F757D4E}"/>
    <dgm:cxn modelId="{5DFCD2DB-AB77-49DE-A4CF-0DBA7929D675}" srcId="{7A911F7D-5470-4622-80CF-EA901E153A25}" destId="{EBC80444-5B47-460E-A2ED-A07C7155091D}" srcOrd="0" destOrd="0" parTransId="{D3066298-2347-4300-8B17-9098CFFF3B1C}" sibTransId="{5662FF76-88BC-4272-91F2-8A6826BFCA26}"/>
    <dgm:cxn modelId="{4BFF3EEC-60BB-4AD8-967C-5C794E551686}" type="presOf" srcId="{7A911F7D-5470-4622-80CF-EA901E153A25}" destId="{5901A317-AD79-4695-A028-50D7560E6CBD}" srcOrd="1" destOrd="0" presId="urn:microsoft.com/office/officeart/2005/8/layout/process3"/>
    <dgm:cxn modelId="{82CF7CFA-A765-4987-8CE6-48B18B5A7B52}" type="presOf" srcId="{7A911F7D-5470-4622-80CF-EA901E153A25}" destId="{7CC931D1-0473-4D6A-A974-FB38AE90081C}" srcOrd="0" destOrd="0" presId="urn:microsoft.com/office/officeart/2005/8/layout/process3"/>
    <dgm:cxn modelId="{DF5E95FB-9575-4DE6-B651-E9DD1A618EED}" type="presOf" srcId="{9C99B723-DCC2-47B3-8EFF-8E685873B140}" destId="{3B0A3431-44C0-40B8-8D38-86A9E234ADD9}" srcOrd="0" destOrd="0" presId="urn:microsoft.com/office/officeart/2005/8/layout/process3"/>
    <dgm:cxn modelId="{387D80FC-A689-4CC5-96AA-FA3D4A9753E8}" type="presOf" srcId="{2CA36B22-B098-42D4-A9FF-645E064B7650}" destId="{0B25DC52-B0A7-4966-8AA1-06D35A976C7D}" srcOrd="1" destOrd="0" presId="urn:microsoft.com/office/officeart/2005/8/layout/process3"/>
    <dgm:cxn modelId="{FFA1DAFD-60E3-4628-B7A0-C41B8FF9AE49}" type="presOf" srcId="{7CC807D9-22AA-4C7F-9694-748C73D52408}" destId="{51DDAA5B-DD7B-46FF-AB47-C2CD295737E0}" srcOrd="0" destOrd="1" presId="urn:microsoft.com/office/officeart/2005/8/layout/process3"/>
    <dgm:cxn modelId="{96E2DFFD-FAF9-4445-B1B2-4E531CBFCA58}" type="presOf" srcId="{B4B908A4-7F0D-4B10-BF8A-C0EBAEE4A90D}" destId="{3B0A3431-44C0-40B8-8D38-86A9E234ADD9}" srcOrd="0" destOrd="3" presId="urn:microsoft.com/office/officeart/2005/8/layout/process3"/>
    <dgm:cxn modelId="{22DE9BE9-9BC1-4476-ABAA-8511065743AD}" type="presParOf" srcId="{3A694EEA-700B-4E2E-AEB6-DD2A92B59CA9}" destId="{2B83E863-BEB8-4DAF-8E78-346BB0EA8B6D}" srcOrd="0" destOrd="0" presId="urn:microsoft.com/office/officeart/2005/8/layout/process3"/>
    <dgm:cxn modelId="{A3EE1F24-043C-4180-A259-06060838914F}" type="presParOf" srcId="{2B83E863-BEB8-4DAF-8E78-346BB0EA8B6D}" destId="{D52E0E53-EA3E-42DE-9F27-DD642DB02F13}" srcOrd="0" destOrd="0" presId="urn:microsoft.com/office/officeart/2005/8/layout/process3"/>
    <dgm:cxn modelId="{35762B4F-C042-498A-8132-5DA090FAF39A}" type="presParOf" srcId="{2B83E863-BEB8-4DAF-8E78-346BB0EA8B6D}" destId="{F38DB265-C128-4BC4-AE9D-829FA4C75A5A}" srcOrd="1" destOrd="0" presId="urn:microsoft.com/office/officeart/2005/8/layout/process3"/>
    <dgm:cxn modelId="{19091C04-18D4-4829-B012-9D941C73FFAA}" type="presParOf" srcId="{2B83E863-BEB8-4DAF-8E78-346BB0EA8B6D}" destId="{740EC0E2-75BB-46F2-8617-6036D2F87D20}" srcOrd="2" destOrd="0" presId="urn:microsoft.com/office/officeart/2005/8/layout/process3"/>
    <dgm:cxn modelId="{50A2DB6A-0199-4CAD-BD15-356E5FF393B8}" type="presParOf" srcId="{3A694EEA-700B-4E2E-AEB6-DD2A92B59CA9}" destId="{CD7CAAB4-4DF3-49C0-AF32-395BCEAE6170}" srcOrd="1" destOrd="0" presId="urn:microsoft.com/office/officeart/2005/8/layout/process3"/>
    <dgm:cxn modelId="{93D94F15-6B26-4E42-92F9-263F33E06B3B}" type="presParOf" srcId="{CD7CAAB4-4DF3-49C0-AF32-395BCEAE6170}" destId="{76028595-5EB2-4689-83AB-D1C1D26D4279}" srcOrd="0" destOrd="0" presId="urn:microsoft.com/office/officeart/2005/8/layout/process3"/>
    <dgm:cxn modelId="{4A20147B-40AF-4F25-B861-2FBFD316DF5D}" type="presParOf" srcId="{3A694EEA-700B-4E2E-AEB6-DD2A92B59CA9}" destId="{B90EFA19-F82B-4040-AEBB-CC6AE06A4D21}" srcOrd="2" destOrd="0" presId="urn:microsoft.com/office/officeart/2005/8/layout/process3"/>
    <dgm:cxn modelId="{1195D90B-4E50-4DA4-8188-7D8581E62684}" type="presParOf" srcId="{B90EFA19-F82B-4040-AEBB-CC6AE06A4D21}" destId="{7CC931D1-0473-4D6A-A974-FB38AE90081C}" srcOrd="0" destOrd="0" presId="urn:microsoft.com/office/officeart/2005/8/layout/process3"/>
    <dgm:cxn modelId="{47ABC1FC-9E82-4137-A864-5D77448CCC95}" type="presParOf" srcId="{B90EFA19-F82B-4040-AEBB-CC6AE06A4D21}" destId="{5901A317-AD79-4695-A028-50D7560E6CBD}" srcOrd="1" destOrd="0" presId="urn:microsoft.com/office/officeart/2005/8/layout/process3"/>
    <dgm:cxn modelId="{0FF2A23F-E0D1-4B88-BD4A-B5688374ADFF}" type="presParOf" srcId="{B90EFA19-F82B-4040-AEBB-CC6AE06A4D21}" destId="{A113CB91-4E61-4013-9CD1-9EC084EB26B0}" srcOrd="2" destOrd="0" presId="urn:microsoft.com/office/officeart/2005/8/layout/process3"/>
    <dgm:cxn modelId="{034228F6-14DF-48BC-B180-934863FD2B5A}" type="presParOf" srcId="{3A694EEA-700B-4E2E-AEB6-DD2A92B59CA9}" destId="{F5B98DB3-D6D1-48C4-9A02-6DABD9EF6B0F}" srcOrd="3" destOrd="0" presId="urn:microsoft.com/office/officeart/2005/8/layout/process3"/>
    <dgm:cxn modelId="{17300C42-D73D-432D-B6BD-771B80643AEE}" type="presParOf" srcId="{F5B98DB3-D6D1-48C4-9A02-6DABD9EF6B0F}" destId="{A7C83C81-A077-4A2D-AC9B-1C5CA16E5A64}" srcOrd="0" destOrd="0" presId="urn:microsoft.com/office/officeart/2005/8/layout/process3"/>
    <dgm:cxn modelId="{24374D32-6D45-40E6-AFE6-8D2401AE8E26}" type="presParOf" srcId="{3A694EEA-700B-4E2E-AEB6-DD2A92B59CA9}" destId="{4B36F181-5363-48C2-8C7D-8FEBC50FE8ED}" srcOrd="4" destOrd="0" presId="urn:microsoft.com/office/officeart/2005/8/layout/process3"/>
    <dgm:cxn modelId="{8D973B90-442C-40F9-86A2-4D476B7DEF41}" type="presParOf" srcId="{4B36F181-5363-48C2-8C7D-8FEBC50FE8ED}" destId="{A3FD58EB-77B9-4793-A938-754249275173}" srcOrd="0" destOrd="0" presId="urn:microsoft.com/office/officeart/2005/8/layout/process3"/>
    <dgm:cxn modelId="{107C070C-679D-4537-9C0A-06D663171515}" type="presParOf" srcId="{4B36F181-5363-48C2-8C7D-8FEBC50FE8ED}" destId="{0B25DC52-B0A7-4966-8AA1-06D35A976C7D}" srcOrd="1" destOrd="0" presId="urn:microsoft.com/office/officeart/2005/8/layout/process3"/>
    <dgm:cxn modelId="{14912697-0446-4DCF-9D93-226CBD93A83B}" type="presParOf" srcId="{4B36F181-5363-48C2-8C7D-8FEBC50FE8ED}" destId="{51DDAA5B-DD7B-46FF-AB47-C2CD295737E0}" srcOrd="2" destOrd="0" presId="urn:microsoft.com/office/officeart/2005/8/layout/process3"/>
    <dgm:cxn modelId="{31236BB8-CEA0-4D51-9924-2E05624FEC9D}" type="presParOf" srcId="{3A694EEA-700B-4E2E-AEB6-DD2A92B59CA9}" destId="{658BC4CF-CBB4-4F95-B912-3728D7EAB1C9}" srcOrd="5" destOrd="0" presId="urn:microsoft.com/office/officeart/2005/8/layout/process3"/>
    <dgm:cxn modelId="{70DA5617-0EBC-495B-8CBD-212073C659FE}" type="presParOf" srcId="{658BC4CF-CBB4-4F95-B912-3728D7EAB1C9}" destId="{7F98F620-3538-4BD6-951B-55BDEDB6BD3F}" srcOrd="0" destOrd="0" presId="urn:microsoft.com/office/officeart/2005/8/layout/process3"/>
    <dgm:cxn modelId="{D5D943EC-5A0D-4578-B61E-EC29077F3C48}" type="presParOf" srcId="{3A694EEA-700B-4E2E-AEB6-DD2A92B59CA9}" destId="{F49E4C5E-0A3C-41E2-BA89-9858C192A1B7}" srcOrd="6" destOrd="0" presId="urn:microsoft.com/office/officeart/2005/8/layout/process3"/>
    <dgm:cxn modelId="{C31618F0-83DA-4DA9-ABBA-EB60128C47FF}" type="presParOf" srcId="{F49E4C5E-0A3C-41E2-BA89-9858C192A1B7}" destId="{E23104B9-CF34-40DD-8ABC-166787FCA560}" srcOrd="0" destOrd="0" presId="urn:microsoft.com/office/officeart/2005/8/layout/process3"/>
    <dgm:cxn modelId="{8E93EFA7-8F87-4857-8F8A-490E6B35A391}" type="presParOf" srcId="{F49E4C5E-0A3C-41E2-BA89-9858C192A1B7}" destId="{D5BAE105-DF8F-43F8-B0BF-8A6BE0198B99}" srcOrd="1" destOrd="0" presId="urn:microsoft.com/office/officeart/2005/8/layout/process3"/>
    <dgm:cxn modelId="{1CBF670D-3C2D-42A3-B9B6-030AD3CA0ED7}" type="presParOf" srcId="{F49E4C5E-0A3C-41E2-BA89-9858C192A1B7}" destId="{3B0A3431-44C0-40B8-8D38-86A9E234ADD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DB265-C128-4BC4-AE9D-829FA4C75A5A}">
      <dsp:nvSpPr>
        <dsp:cNvPr id="0" name=""/>
        <dsp:cNvSpPr/>
      </dsp:nvSpPr>
      <dsp:spPr>
        <a:xfrm>
          <a:off x="1333" y="686421"/>
          <a:ext cx="167558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Info Session</a:t>
          </a:r>
        </a:p>
      </dsp:txBody>
      <dsp:txXfrm>
        <a:off x="1333" y="686421"/>
        <a:ext cx="1675583" cy="489600"/>
      </dsp:txXfrm>
    </dsp:sp>
    <dsp:sp modelId="{740EC0E2-75BB-46F2-8617-6036D2F87D20}">
      <dsp:nvSpPr>
        <dsp:cNvPr id="0" name=""/>
        <dsp:cNvSpPr/>
      </dsp:nvSpPr>
      <dsp:spPr>
        <a:xfrm>
          <a:off x="344525" y="1176021"/>
          <a:ext cx="1675583" cy="2165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What is Trail Running?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Expert tips/tricks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Community suggestions</a:t>
          </a:r>
        </a:p>
      </dsp:txBody>
      <dsp:txXfrm>
        <a:off x="393601" y="1225097"/>
        <a:ext cx="1577431" cy="2067395"/>
      </dsp:txXfrm>
    </dsp:sp>
    <dsp:sp modelId="{CD7CAAB4-4DF3-49C0-AF32-395BCEAE6170}">
      <dsp:nvSpPr>
        <dsp:cNvPr id="0" name=""/>
        <dsp:cNvSpPr/>
      </dsp:nvSpPr>
      <dsp:spPr>
        <a:xfrm>
          <a:off x="1930928" y="722635"/>
          <a:ext cx="538506" cy="417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30928" y="806069"/>
        <a:ext cx="413355" cy="250303"/>
      </dsp:txXfrm>
    </dsp:sp>
    <dsp:sp modelId="{5901A317-AD79-4695-A028-50D7560E6CBD}">
      <dsp:nvSpPr>
        <dsp:cNvPr id="0" name=""/>
        <dsp:cNvSpPr/>
      </dsp:nvSpPr>
      <dsp:spPr>
        <a:xfrm>
          <a:off x="2692965" y="686421"/>
          <a:ext cx="167558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Recruitment</a:t>
          </a:r>
        </a:p>
      </dsp:txBody>
      <dsp:txXfrm>
        <a:off x="2692965" y="686421"/>
        <a:ext cx="1675583" cy="489600"/>
      </dsp:txXfrm>
    </dsp:sp>
    <dsp:sp modelId="{A113CB91-4E61-4013-9CD1-9EC084EB26B0}">
      <dsp:nvSpPr>
        <dsp:cNvPr id="0" name=""/>
        <dsp:cNvSpPr/>
      </dsp:nvSpPr>
      <dsp:spPr>
        <a:xfrm>
          <a:off x="3036157" y="1176021"/>
          <a:ext cx="1675583" cy="2165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Committee Members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Participants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Leaders</a:t>
          </a:r>
        </a:p>
      </dsp:txBody>
      <dsp:txXfrm>
        <a:off x="3085233" y="1225097"/>
        <a:ext cx="1577431" cy="2067395"/>
      </dsp:txXfrm>
    </dsp:sp>
    <dsp:sp modelId="{F5B98DB3-D6D1-48C4-9A02-6DABD9EF6B0F}">
      <dsp:nvSpPr>
        <dsp:cNvPr id="0" name=""/>
        <dsp:cNvSpPr/>
      </dsp:nvSpPr>
      <dsp:spPr>
        <a:xfrm>
          <a:off x="4622561" y="722635"/>
          <a:ext cx="538506" cy="417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622561" y="806069"/>
        <a:ext cx="413355" cy="250303"/>
      </dsp:txXfrm>
    </dsp:sp>
    <dsp:sp modelId="{0B25DC52-B0A7-4966-8AA1-06D35A976C7D}">
      <dsp:nvSpPr>
        <dsp:cNvPr id="0" name=""/>
        <dsp:cNvSpPr/>
      </dsp:nvSpPr>
      <dsp:spPr>
        <a:xfrm>
          <a:off x="5384598" y="686421"/>
          <a:ext cx="167558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Existing Events</a:t>
          </a:r>
        </a:p>
      </dsp:txBody>
      <dsp:txXfrm>
        <a:off x="5384598" y="686421"/>
        <a:ext cx="1675583" cy="489600"/>
      </dsp:txXfrm>
    </dsp:sp>
    <dsp:sp modelId="{51DDAA5B-DD7B-46FF-AB47-C2CD295737E0}">
      <dsp:nvSpPr>
        <dsp:cNvPr id="0" name=""/>
        <dsp:cNvSpPr/>
      </dsp:nvSpPr>
      <dsp:spPr>
        <a:xfrm>
          <a:off x="5727790" y="1176021"/>
          <a:ext cx="1675583" cy="2165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Cougar Mountain Trail Series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Winter Run Series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SRC Events…</a:t>
          </a:r>
        </a:p>
      </dsp:txBody>
      <dsp:txXfrm>
        <a:off x="5776866" y="1225097"/>
        <a:ext cx="1577431" cy="2067395"/>
      </dsp:txXfrm>
    </dsp:sp>
    <dsp:sp modelId="{658BC4CF-CBB4-4F95-B912-3728D7EAB1C9}">
      <dsp:nvSpPr>
        <dsp:cNvPr id="0" name=""/>
        <dsp:cNvSpPr/>
      </dsp:nvSpPr>
      <dsp:spPr>
        <a:xfrm>
          <a:off x="7314193" y="722635"/>
          <a:ext cx="538506" cy="417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314193" y="806069"/>
        <a:ext cx="413355" cy="250303"/>
      </dsp:txXfrm>
    </dsp:sp>
    <dsp:sp modelId="{D5BAE105-DF8F-43F8-B0BF-8A6BE0198B99}">
      <dsp:nvSpPr>
        <dsp:cNvPr id="0" name=""/>
        <dsp:cNvSpPr/>
      </dsp:nvSpPr>
      <dsp:spPr>
        <a:xfrm>
          <a:off x="8076230" y="686421"/>
          <a:ext cx="167558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Creating Events</a:t>
          </a:r>
        </a:p>
      </dsp:txBody>
      <dsp:txXfrm>
        <a:off x="8076230" y="686421"/>
        <a:ext cx="1675583" cy="489600"/>
      </dsp:txXfrm>
    </dsp:sp>
    <dsp:sp modelId="{3B0A3431-44C0-40B8-8D38-86A9E234ADD9}">
      <dsp:nvSpPr>
        <dsp:cNvPr id="0" name=""/>
        <dsp:cNvSpPr/>
      </dsp:nvSpPr>
      <dsp:spPr>
        <a:xfrm>
          <a:off x="8419422" y="1176021"/>
          <a:ext cx="1675583" cy="2165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Casual Runs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Training meetups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More Info Sessions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Fastpacking Trips</a:t>
          </a:r>
        </a:p>
      </dsp:txBody>
      <dsp:txXfrm>
        <a:off x="8468498" y="1225097"/>
        <a:ext cx="1577431" cy="2067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10/24/2017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10/24/2017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10/24/2017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10/24/2017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10/24/2017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10/24/2017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10/24/2017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10/24/2017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10/24/2017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10/24/2017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ntaineers.org/about/branches-committees/foothills-branch/committees/foothills-branch-trail-running-committee" TargetMode="External"/><Relationship Id="rId2" Type="http://schemas.openxmlformats.org/officeDocument/2006/relationships/hyperlink" Target="https://www.facebook.com/groups/278321999325737/?pnref=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attlerunningclub.org/Events/Cougar/cougarmtn1.html" TargetMode="External"/><Relationship Id="rId5" Type="http://schemas.openxmlformats.org/officeDocument/2006/relationships/hyperlink" Target="http://nwtrailruns.com/events/series/winter-trail-series/" TargetMode="External"/><Relationship Id="rId4" Type="http://schemas.openxmlformats.org/officeDocument/2006/relationships/hyperlink" Target="http://www.evergreentrailru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41861"/>
            <a:ext cx="9509760" cy="1233424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/>
              <a:t>Trail Running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1215614" y="1633010"/>
            <a:ext cx="9509760" cy="930895"/>
          </a:xfrm>
        </p:spPr>
        <p:txBody>
          <a:bodyPr/>
          <a:lstStyle/>
          <a:p>
            <a:pPr marL="45720" indent="0" algn="ctr">
              <a:buNone/>
            </a:pPr>
            <a:r>
              <a:rPr lang="en-US" dirty="0"/>
              <a:t>Foothills Branch of the Washington Mountaineers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37" y="467359"/>
            <a:ext cx="3220210" cy="823559"/>
          </a:xfrm>
        </p:spPr>
        <p:txBody>
          <a:bodyPr/>
          <a:lstStyle/>
          <a:p>
            <a:r>
              <a:rPr lang="en-US" dirty="0"/>
              <a:t>What to Expect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3374520"/>
              </p:ext>
            </p:extLst>
          </p:nvPr>
        </p:nvGraphicFramePr>
        <p:xfrm>
          <a:off x="4657145" y="467360"/>
          <a:ext cx="7140407" cy="60336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1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1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426"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63050"/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Easy (E)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63050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Up to 5 miles round trip with less than 1000 feet of elevation gain or a moderate trip with an average pace of 3-4 mph.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426"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63050"/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Moderate (M)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63050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5-10 miles round trip or with 1,000 – 2,000 feet of elevation gain or a strenuous trip with an average pace of 3-4 mph.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426"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63050"/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Strenuous (S)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63050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10-15 miles round trip or with 2,000 – 3,500 feet of elevation gain or a very strenuous trip with an average pace of 3-4 mph.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140"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63050"/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Very Strenuous (VS)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Over 15 miles round trip or with over 3,500 feet of elevation gain or a shorter mileage/smaller elevation trip with an extremely aggressive pace.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8988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C9564E4-323C-44E9-89A2-2EBF3F844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6" y="2205317"/>
            <a:ext cx="4248852" cy="30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6D3C-F2B9-48FF-A3EC-012B291C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-136260"/>
            <a:ext cx="9509760" cy="1233424"/>
          </a:xfrm>
        </p:spPr>
        <p:txBody>
          <a:bodyPr/>
          <a:lstStyle/>
          <a:p>
            <a:r>
              <a:rPr lang="en-US" dirty="0"/>
              <a:t>The Trail Running 10 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AFC8-AAAE-477E-9155-56FCC6214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120" y="1097164"/>
            <a:ext cx="5818692" cy="4902573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dirty="0"/>
              <a:t>Trail running is similar to hiking, but at a faster pace. However, as a trail runner with a smaller pack and higher repetition it’s important to keep your ten essentials lightweight and compact to run more easily. </a:t>
            </a:r>
          </a:p>
          <a:p>
            <a:pPr marL="45720" indent="0">
              <a:buNone/>
            </a:pPr>
            <a:r>
              <a:rPr lang="en-US" b="1" dirty="0"/>
              <a:t>All of the following is chosen based on planning.</a:t>
            </a:r>
            <a:endParaRPr lang="en-US" dirty="0"/>
          </a:p>
          <a:p>
            <a:r>
              <a:rPr lang="en-US" dirty="0"/>
              <a:t>Navigation</a:t>
            </a:r>
          </a:p>
          <a:p>
            <a:r>
              <a:rPr lang="en-US" dirty="0"/>
              <a:t>Appropriate clothing &amp; footwear</a:t>
            </a:r>
          </a:p>
          <a:p>
            <a:r>
              <a:rPr lang="en-US" dirty="0"/>
              <a:t>Whistle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Hydration</a:t>
            </a:r>
          </a:p>
          <a:p>
            <a:r>
              <a:rPr lang="en-US" dirty="0"/>
              <a:t>First Aid</a:t>
            </a:r>
          </a:p>
          <a:p>
            <a:r>
              <a:rPr lang="en-US" dirty="0"/>
              <a:t>Multi-tool</a:t>
            </a:r>
          </a:p>
          <a:p>
            <a:r>
              <a:rPr lang="en-US" dirty="0"/>
              <a:t>Light</a:t>
            </a:r>
          </a:p>
          <a:p>
            <a:r>
              <a:rPr lang="en-US" dirty="0"/>
              <a:t>Firestarter</a:t>
            </a:r>
          </a:p>
          <a:p>
            <a:r>
              <a:rPr lang="en-US" dirty="0"/>
              <a:t>Sun Protection</a:t>
            </a:r>
          </a:p>
        </p:txBody>
      </p:sp>
      <p:pic>
        <p:nvPicPr>
          <p:cNvPr id="5" name="Picture 2" descr="Image result for trail running equipment">
            <a:extLst>
              <a:ext uri="{FF2B5EF4-FFF2-40B4-BE49-F238E27FC236}">
                <a16:creationId xmlns:a16="http://schemas.microsoft.com/office/drawing/2014/main" id="{AFC7B46F-AE77-4D9D-AFD5-9AE9360985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34" y="3090077"/>
            <a:ext cx="4572000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1EE824-9B6E-4C3B-83B6-376ED5D50A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68" y="381455"/>
            <a:ext cx="1857090" cy="32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in Store?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878194-BA5B-4107-B4A0-BE6431E48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Timeline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8770848-909A-410F-86E1-050338883E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35" y="1901825"/>
            <a:ext cx="3400206" cy="4124325"/>
          </a:xfrm>
        </p:spPr>
      </p:pic>
      <p:sp>
        <p:nvSpPr>
          <p:cNvPr id="4" name="Tex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rundown of our overall goals…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F7C0A8-1C2D-4DB0-B38E-F0C9F64EB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15341"/>
              </p:ext>
            </p:extLst>
          </p:nvPr>
        </p:nvGraphicFramePr>
        <p:xfrm>
          <a:off x="1053296" y="2830010"/>
          <a:ext cx="10096339" cy="402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69DF-869A-4A07-9EE8-860628BE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50607"/>
            <a:ext cx="9509760" cy="1233424"/>
          </a:xfrm>
        </p:spPr>
        <p:txBody>
          <a:bodyPr/>
          <a:lstStyle/>
          <a:p>
            <a:r>
              <a:rPr lang="en-US" dirty="0"/>
              <a:t>YOUR Trail Running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0A0F-1E53-40AA-B0EC-89F1C5F4B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9873" y="1601088"/>
            <a:ext cx="4572000" cy="4517610"/>
          </a:xfrm>
        </p:spPr>
        <p:txBody>
          <a:bodyPr/>
          <a:lstStyle/>
          <a:p>
            <a:r>
              <a:rPr lang="en-US" dirty="0"/>
              <a:t>Sign-up</a:t>
            </a:r>
          </a:p>
          <a:p>
            <a:pPr lvl="1"/>
            <a:r>
              <a:rPr lang="en-US" dirty="0"/>
              <a:t>Races</a:t>
            </a:r>
          </a:p>
          <a:p>
            <a:pPr lvl="1"/>
            <a:r>
              <a:rPr lang="en-US" dirty="0"/>
              <a:t>Info Sessions</a:t>
            </a:r>
          </a:p>
          <a:p>
            <a:r>
              <a:rPr lang="en-US" dirty="0"/>
              <a:t>Getting Involved</a:t>
            </a:r>
          </a:p>
          <a:p>
            <a:pPr lvl="1"/>
            <a:r>
              <a:rPr lang="en-US" dirty="0"/>
              <a:t>Participant</a:t>
            </a:r>
          </a:p>
          <a:p>
            <a:pPr lvl="1"/>
            <a:r>
              <a:rPr lang="en-US" dirty="0"/>
              <a:t>Running Leader</a:t>
            </a:r>
          </a:p>
          <a:p>
            <a:pPr lvl="1"/>
            <a:r>
              <a:rPr lang="en-US" dirty="0"/>
              <a:t>Committee Member</a:t>
            </a:r>
          </a:p>
          <a:p>
            <a:r>
              <a:rPr lang="en-US" dirty="0"/>
              <a:t>Give us your thoughts!</a:t>
            </a:r>
          </a:p>
          <a:p>
            <a:pPr lvl="1"/>
            <a:r>
              <a:rPr lang="en-US" dirty="0"/>
              <a:t>What would you like to see?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C522E0-A86C-4D73-9F5E-0D74C990B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b="5705"/>
          <a:stretch/>
        </p:blipFill>
        <p:spPr>
          <a:xfrm>
            <a:off x="6577045" y="222790"/>
            <a:ext cx="2332207" cy="329901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9F7F7F-FF9B-4BB1-A350-BA044FD28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03" y="222790"/>
            <a:ext cx="2004218" cy="354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5130C3-F6EC-44B5-818F-32B2BD5B5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01" y="3209591"/>
            <a:ext cx="3287210" cy="3287210"/>
          </a:xfrm>
          <a:prstGeom prst="rect">
            <a:avLst/>
          </a:prstGeom>
        </p:spPr>
      </p:pic>
      <p:pic>
        <p:nvPicPr>
          <p:cNvPr id="1026" name="Picture 2" descr="Trail Run Leader">
            <a:extLst>
              <a:ext uri="{FF2B5EF4-FFF2-40B4-BE49-F238E27FC236}">
                <a16:creationId xmlns:a16="http://schemas.microsoft.com/office/drawing/2014/main" id="{3D7871E6-89A2-41F5-B209-7D3F8DE4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47" y="2989896"/>
            <a:ext cx="1207247" cy="120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D80E-4A60-480B-B4DF-BDE01881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D5E3E-B257-4FD8-AE71-048B0B011B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Leaders must be Mountaineers members of at least 18 years old, have an up to date waiver on file, and be approved by the committee.</a:t>
            </a:r>
          </a:p>
          <a:p>
            <a:r>
              <a:rPr lang="en-US" dirty="0"/>
              <a:t>Competence in:</a:t>
            </a:r>
          </a:p>
          <a:p>
            <a:pPr lvl="1"/>
            <a:r>
              <a:rPr lang="en-US" dirty="0"/>
              <a:t>Group Leadership</a:t>
            </a:r>
          </a:p>
          <a:p>
            <a:pPr lvl="1"/>
            <a:r>
              <a:rPr lang="en-US" dirty="0"/>
              <a:t>Use of topographical maps/compass/GPS</a:t>
            </a:r>
          </a:p>
          <a:p>
            <a:pPr lvl="1"/>
            <a:r>
              <a:rPr lang="en-US" dirty="0"/>
              <a:t>First Aid</a:t>
            </a:r>
          </a:p>
          <a:p>
            <a:pPr lvl="1"/>
            <a:r>
              <a:rPr lang="en-US" dirty="0"/>
              <a:t>Emergency Preparedness</a:t>
            </a:r>
          </a:p>
          <a:p>
            <a:pPr lvl="1"/>
            <a:r>
              <a:rPr lang="en-US" dirty="0"/>
              <a:t>Trip Planning/Organization</a:t>
            </a:r>
          </a:p>
          <a:p>
            <a:r>
              <a:rPr lang="en-US" dirty="0"/>
              <a:t>Fulfill the further requirements as outlined in the </a:t>
            </a:r>
            <a:r>
              <a:rPr lang="en-US" i="1" dirty="0"/>
              <a:t>Foothills Mountaineers Trail Running Leader’s Guide</a:t>
            </a:r>
          </a:p>
        </p:txBody>
      </p:sp>
      <p:pic>
        <p:nvPicPr>
          <p:cNvPr id="3074" name="Picture 2" descr="Image result for washington state trail running">
            <a:extLst>
              <a:ext uri="{FF2B5EF4-FFF2-40B4-BE49-F238E27FC236}">
                <a16:creationId xmlns:a16="http://schemas.microsoft.com/office/drawing/2014/main" id="{2F674436-5C55-4F74-9A25-9A79CC3B24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65" y="53492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E148-5368-41CC-9793-7AF8A318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59C9B-7AB2-40C6-8D31-B23F7A8DE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72" y="0"/>
            <a:ext cx="3879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2021-65F4-4BF6-9E6C-04E3C851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CB43A-B10B-420C-A0C7-555018E3E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Facebook: </a:t>
            </a:r>
            <a:r>
              <a:rPr lang="en-US" dirty="0">
                <a:hlinkClick r:id="rId2"/>
              </a:rPr>
              <a:t>https://www.facebook.com/groups/278321999325737/?pnref=story</a:t>
            </a:r>
            <a:endParaRPr lang="en-US" dirty="0"/>
          </a:p>
          <a:p>
            <a:r>
              <a:rPr lang="en-US" dirty="0"/>
              <a:t>Mountaineers: </a:t>
            </a:r>
          </a:p>
          <a:p>
            <a:pPr lvl="1"/>
            <a:r>
              <a:rPr lang="en-US" dirty="0"/>
              <a:t>Committee page - </a:t>
            </a:r>
            <a:r>
              <a:rPr lang="en-US" dirty="0">
                <a:hlinkClick r:id="rId3"/>
              </a:rPr>
              <a:t>https://www.mountaineers.org/about/branches-committees/foothills-branch/committees/foothills-branch-trail-running-committee</a:t>
            </a:r>
            <a:endParaRPr lang="en-US" dirty="0"/>
          </a:p>
          <a:p>
            <a:pPr lvl="1"/>
            <a:r>
              <a:rPr lang="en-US" dirty="0"/>
              <a:t>This Sunday’s Brunch/Lunch - https://www.mountaineers.org/about/branches-committees/foothills-branch/events/post-cougar-mountain-trail-run-meetup-food</a:t>
            </a:r>
          </a:p>
          <a:p>
            <a:r>
              <a:rPr lang="en-US" dirty="0"/>
              <a:t>Events:</a:t>
            </a:r>
          </a:p>
          <a:p>
            <a:pPr lvl="1"/>
            <a:r>
              <a:rPr lang="en-US" dirty="0"/>
              <a:t>Evergreen Trail Runs: </a:t>
            </a:r>
            <a:r>
              <a:rPr lang="en-US" dirty="0">
                <a:hlinkClick r:id="rId4"/>
              </a:rPr>
              <a:t>http://www.evergreentrailruns.com/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Northwest Trail Runs: </a:t>
            </a:r>
            <a:r>
              <a:rPr lang="en-US" dirty="0">
                <a:hlinkClick r:id="rId5"/>
              </a:rPr>
              <a:t>http://nwtrailruns.com/events/series/winter-trail-series/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Cougar Mountain Trail Series: </a:t>
            </a:r>
            <a:r>
              <a:rPr lang="en-US" dirty="0">
                <a:hlinkClick r:id="rId6"/>
              </a:rPr>
              <a:t>http://www.seattlerunningclub.org/Events/Cougar/cougarmtn1.html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the Foothills?</a:t>
            </a:r>
          </a:p>
          <a:p>
            <a:r>
              <a:rPr lang="en-US" dirty="0"/>
              <a:t>What is Trail Running?</a:t>
            </a:r>
          </a:p>
          <a:p>
            <a:pPr lvl="1"/>
            <a:r>
              <a:rPr lang="en-US" dirty="0"/>
              <a:t>The who, what, when, where, and why’s</a:t>
            </a:r>
          </a:p>
          <a:p>
            <a:r>
              <a:rPr lang="en-US" dirty="0"/>
              <a:t>How does this pertain to the Mountaineers?</a:t>
            </a:r>
          </a:p>
          <a:p>
            <a:pPr lvl="1"/>
            <a:r>
              <a:rPr lang="en-US" dirty="0"/>
              <a:t>What are the benefits?</a:t>
            </a:r>
          </a:p>
          <a:p>
            <a:pPr lvl="1"/>
            <a:r>
              <a:rPr lang="en-US" dirty="0"/>
              <a:t>What do we expect from you?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Trail Running</a:t>
            </a:r>
            <a:r>
              <a:rPr lang="en-US" dirty="0"/>
              <a:t> 10 Essentials</a:t>
            </a:r>
          </a:p>
          <a:p>
            <a:pPr lvl="1"/>
            <a:r>
              <a:rPr lang="en-US" dirty="0"/>
              <a:t>Leader responsibilities</a:t>
            </a:r>
          </a:p>
          <a:p>
            <a:r>
              <a:rPr lang="en-US" dirty="0"/>
              <a:t>Where is our future headed?</a:t>
            </a:r>
          </a:p>
        </p:txBody>
      </p:sp>
      <p:pic>
        <p:nvPicPr>
          <p:cNvPr id="2050" name="Picture 2" descr="Image result for The mountaineers">
            <a:extLst>
              <a:ext uri="{FF2B5EF4-FFF2-40B4-BE49-F238E27FC236}">
                <a16:creationId xmlns:a16="http://schemas.microsoft.com/office/drawing/2014/main" id="{FB4D95C1-7261-4BE9-9E68-D8F89B10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047" y="579998"/>
            <a:ext cx="2286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52B63F-BA83-44FE-86A2-DF5F5A127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34" y="2471846"/>
            <a:ext cx="4698626" cy="37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Foothills Region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trail runners paradise…</a:t>
            </a:r>
          </a:p>
          <a:p>
            <a:endParaRPr lang="en-US" dirty="0"/>
          </a:p>
          <a:p>
            <a:r>
              <a:rPr lang="en-US" dirty="0"/>
              <a:t>What separates this region from the other Mountaineers locations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66752A-41C5-4DC4-9B8A-80153BB0F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1" y="614362"/>
            <a:ext cx="5486400" cy="5486400"/>
          </a:xfrm>
        </p:spPr>
      </p:pic>
    </p:spTree>
    <p:extLst>
      <p:ext uri="{BB962C8B-B14F-4D97-AF65-F5344CB8AC3E}">
        <p14:creationId xmlns:p14="http://schemas.microsoft.com/office/powerpoint/2010/main" val="1807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3CEAC1-2533-4068-868C-98146C6FB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1" y="0"/>
            <a:ext cx="11393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6720-BC88-41C0-B49E-51F11510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Trail Running?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9C19-45D9-4F6B-B090-B45E518CF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– Anyone wanting to enjoy the outdoors at a faster pace.</a:t>
            </a:r>
          </a:p>
          <a:p>
            <a:r>
              <a:rPr lang="en-US" dirty="0"/>
              <a:t>WHERE – Single-track, gravel, cross-county: can you hike it? Then you can run it…</a:t>
            </a:r>
          </a:p>
          <a:p>
            <a:r>
              <a:rPr lang="en-US" dirty="0"/>
              <a:t>WHEN – Provided you’re ready for mud, rain, and the occasional white stuff, this is a year around sport. However, inclement conditions will require additional research and preparedness.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7202A-7947-43E8-AAC4-668407CCD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78" y="4334720"/>
            <a:ext cx="3308263" cy="2163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C2D14-53D2-4C07-8344-584D4630B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6" y="4334719"/>
            <a:ext cx="2869401" cy="2131128"/>
          </a:xfrm>
          <a:prstGeom prst="rect">
            <a:avLst/>
          </a:prstGeom>
        </p:spPr>
      </p:pic>
      <p:pic>
        <p:nvPicPr>
          <p:cNvPr id="4098" name="Picture 2" descr="Image result for trail running">
            <a:extLst>
              <a:ext uri="{FF2B5EF4-FFF2-40B4-BE49-F238E27FC236}">
                <a16:creationId xmlns:a16="http://schemas.microsoft.com/office/drawing/2014/main" id="{D25CDC82-6AF6-4139-BE01-BD745563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46" y="-45560"/>
            <a:ext cx="3646954" cy="24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ail running">
            <a:extLst>
              <a:ext uri="{FF2B5EF4-FFF2-40B4-BE49-F238E27FC236}">
                <a16:creationId xmlns:a16="http://schemas.microsoft.com/office/drawing/2014/main" id="{B8F22E69-C998-4B44-8993-DB57FB41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71" y="4334719"/>
            <a:ext cx="4055322" cy="218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61CBD3-6536-4F1F-B1E6-E5D60FD85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7142"/>
            <a:ext cx="3297769" cy="186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0C2A4-2521-456C-AEED-F4A17942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976" y="467360"/>
            <a:ext cx="6780903" cy="1233424"/>
          </a:xfrm>
        </p:spPr>
        <p:txBody>
          <a:bodyPr>
            <a:normAutofit/>
          </a:bodyPr>
          <a:lstStyle/>
          <a:p>
            <a:r>
              <a:rPr lang="en-US" sz="5400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67EC-5DED-4A1D-97AB-6228C0D36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25" y="1901952"/>
            <a:ext cx="4175146" cy="4123944"/>
          </a:xfrm>
        </p:spPr>
        <p:txBody>
          <a:bodyPr/>
          <a:lstStyle/>
          <a:p>
            <a:r>
              <a:rPr lang="en-US" dirty="0"/>
              <a:t>Explore</a:t>
            </a:r>
          </a:p>
          <a:p>
            <a:r>
              <a:rPr lang="en-US" dirty="0"/>
              <a:t>Health/Exercise</a:t>
            </a:r>
          </a:p>
          <a:p>
            <a:pPr lvl="1"/>
            <a:r>
              <a:rPr lang="en-US" dirty="0"/>
              <a:t>Increased Calories Burned (557-900 calories/hour for 6 mph pace)</a:t>
            </a:r>
          </a:p>
          <a:p>
            <a:pPr lvl="1"/>
            <a:r>
              <a:rPr lang="en-US" dirty="0"/>
              <a:t>Fewer Injuries</a:t>
            </a:r>
          </a:p>
          <a:p>
            <a:r>
              <a:rPr lang="en-US" dirty="0"/>
              <a:t>Better Running</a:t>
            </a:r>
          </a:p>
          <a:p>
            <a:pPr lvl="1"/>
            <a:r>
              <a:rPr lang="en-US" dirty="0"/>
              <a:t>Improved Technique</a:t>
            </a:r>
          </a:p>
          <a:p>
            <a:pPr lvl="1"/>
            <a:r>
              <a:rPr lang="en-US" dirty="0"/>
              <a:t>Cross training</a:t>
            </a:r>
          </a:p>
          <a:p>
            <a:pPr lvl="1"/>
            <a:r>
              <a:rPr lang="en-US" dirty="0"/>
              <a:t>Builds Muscle Differently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73F82-02B4-4E38-B86F-58879B986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5778" y="1901952"/>
            <a:ext cx="3689846" cy="4123944"/>
          </a:xfrm>
        </p:spPr>
        <p:txBody>
          <a:bodyPr/>
          <a:lstStyle/>
          <a:p>
            <a:r>
              <a:rPr lang="en-US" dirty="0"/>
              <a:t>Challenge</a:t>
            </a:r>
          </a:p>
          <a:p>
            <a:r>
              <a:rPr lang="en-US" dirty="0"/>
              <a:t>Unwind</a:t>
            </a:r>
          </a:p>
          <a:p>
            <a:pPr lvl="1"/>
            <a:r>
              <a:rPr lang="en-US" dirty="0"/>
              <a:t>Thinking – Boredom = Feeling Better</a:t>
            </a:r>
          </a:p>
          <a:p>
            <a:pPr lvl="1"/>
            <a:r>
              <a:rPr lang="en-US" dirty="0"/>
              <a:t>Relaxing Environment</a:t>
            </a:r>
          </a:p>
          <a:p>
            <a:r>
              <a:rPr lang="en-US" dirty="0"/>
              <a:t>It’s Fun!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Places</a:t>
            </a:r>
          </a:p>
          <a:p>
            <a:pPr lvl="1"/>
            <a:r>
              <a:rPr lang="en-US" dirty="0"/>
              <a:t>Food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37DA40-F1DD-4B2C-AAB2-3D46FFCCAC2C}"/>
              </a:ext>
            </a:extLst>
          </p:cNvPr>
          <p:cNvSpPr/>
          <p:nvPr/>
        </p:nvSpPr>
        <p:spPr>
          <a:xfrm>
            <a:off x="203200" y="5908803"/>
            <a:ext cx="7249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Love the outdoors? Are you seeking to new challenges, access to more locations, great exercise? Come run with us.</a:t>
            </a:r>
          </a:p>
        </p:txBody>
      </p:sp>
      <p:pic>
        <p:nvPicPr>
          <p:cNvPr id="5124" name="Picture 4" descr="Image may contain: tree, plant, sky, outdoor and nature">
            <a:extLst>
              <a:ext uri="{FF2B5EF4-FFF2-40B4-BE49-F238E27FC236}">
                <a16:creationId xmlns:a16="http://schemas.microsoft.com/office/drawing/2014/main" id="{7497DCBA-76CD-40F0-A8B1-A3404B7A4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24" y="3128713"/>
            <a:ext cx="4397468" cy="36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may contain: mountain, cloud, sky, outdoor, nature and water">
            <a:extLst>
              <a:ext uri="{FF2B5EF4-FFF2-40B4-BE49-F238E27FC236}">
                <a16:creationId xmlns:a16="http://schemas.microsoft.com/office/drawing/2014/main" id="{D34CBA43-D286-4F20-825F-717232A84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71" y="252798"/>
            <a:ext cx="4414371" cy="277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 Running and the Mountaineers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F485-CC00-4B4F-95D1-8B1F6BA2A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seattle mountaineers center">
            <a:extLst>
              <a:ext uri="{FF2B5EF4-FFF2-40B4-BE49-F238E27FC236}">
                <a16:creationId xmlns:a16="http://schemas.microsoft.com/office/drawing/2014/main" id="{07B4AADA-3905-4AD2-87F4-629C7FA46D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87" y="265733"/>
            <a:ext cx="6370638" cy="357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eattle mountaineers center">
            <a:extLst>
              <a:ext uri="{FF2B5EF4-FFF2-40B4-BE49-F238E27FC236}">
                <a16:creationId xmlns:a16="http://schemas.microsoft.com/office/drawing/2014/main" id="{6631FDDB-304F-40C1-897A-FF4FDE6F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57" y="3107113"/>
            <a:ext cx="74866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eattle mountaineers center">
            <a:extLst>
              <a:ext uri="{FF2B5EF4-FFF2-40B4-BE49-F238E27FC236}">
                <a16:creationId xmlns:a16="http://schemas.microsoft.com/office/drawing/2014/main" id="{64D21B8D-F4AB-4AAC-8E39-54B0A5D7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2" y="171918"/>
            <a:ext cx="3810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ACB4-9375-4D59-89B4-DBB7E914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82" y="467360"/>
            <a:ext cx="10516198" cy="1233424"/>
          </a:xfrm>
        </p:spPr>
        <p:txBody>
          <a:bodyPr/>
          <a:lstStyle/>
          <a:p>
            <a:r>
              <a:rPr lang="en-US" dirty="0"/>
              <a:t>What You Expect of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ED38C-87A5-404C-AC11-24BE349A2F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</a:t>
            </a:r>
          </a:p>
          <a:p>
            <a:pPr lvl="1"/>
            <a:r>
              <a:rPr lang="en-US" dirty="0"/>
              <a:t>Events</a:t>
            </a:r>
          </a:p>
          <a:p>
            <a:pPr lvl="1"/>
            <a:r>
              <a:rPr lang="en-US" dirty="0"/>
              <a:t>Routes</a:t>
            </a:r>
          </a:p>
          <a:p>
            <a:pPr lvl="1"/>
            <a:r>
              <a:rPr lang="en-US" dirty="0"/>
              <a:t>Groups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Info Sessions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Hand Experience</a:t>
            </a:r>
          </a:p>
          <a:p>
            <a:pPr lvl="1"/>
            <a:r>
              <a:rPr lang="en-US" dirty="0"/>
              <a:t>Courses</a:t>
            </a:r>
          </a:p>
          <a:p>
            <a:r>
              <a:rPr lang="en-US" b="1" u="sng" dirty="0"/>
              <a:t>Community!</a:t>
            </a:r>
          </a:p>
        </p:txBody>
      </p:sp>
      <p:pic>
        <p:nvPicPr>
          <p:cNvPr id="1028" name="Picture 4" descr="Image result for cougar mountain trail run">
            <a:extLst>
              <a:ext uri="{FF2B5EF4-FFF2-40B4-BE49-F238E27FC236}">
                <a16:creationId xmlns:a16="http://schemas.microsoft.com/office/drawing/2014/main" id="{2EC1EAD9-EB4E-4CE2-9EFD-93EB8725B9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17" y="15887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trail running">
            <a:extLst>
              <a:ext uri="{FF2B5EF4-FFF2-40B4-BE49-F238E27FC236}">
                <a16:creationId xmlns:a16="http://schemas.microsoft.com/office/drawing/2014/main" id="{71127EDB-2083-4EB4-B930-E184B2ED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456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CA64F-CE40-447B-9968-F018210B7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45" y="4340170"/>
            <a:ext cx="3529571" cy="2349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BF5E79-3C6B-4DFE-860E-E5139F7063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8720" y="1439406"/>
            <a:ext cx="2937435" cy="36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ACB4-9375-4D59-89B4-DBB7E914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Expect of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ED38C-87A5-404C-AC11-24BE349A2F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prepared</a:t>
            </a:r>
          </a:p>
          <a:p>
            <a:pPr lvl="1"/>
            <a:r>
              <a:rPr lang="en-US" dirty="0"/>
              <a:t>Equipment</a:t>
            </a:r>
          </a:p>
          <a:p>
            <a:pPr lvl="1"/>
            <a:r>
              <a:rPr lang="en-US" dirty="0"/>
              <a:t>Physical Fitness</a:t>
            </a:r>
          </a:p>
          <a:p>
            <a:r>
              <a:rPr lang="en-US" dirty="0"/>
              <a:t>Carpool Obligations</a:t>
            </a:r>
          </a:p>
          <a:p>
            <a:r>
              <a:rPr lang="en-US" dirty="0"/>
              <a:t>Trip documentation</a:t>
            </a:r>
          </a:p>
          <a:p>
            <a:pPr lvl="1"/>
            <a:r>
              <a:rPr lang="en-US" dirty="0"/>
              <a:t>Registration/ canceling/wait-listing</a:t>
            </a:r>
          </a:p>
          <a:p>
            <a:pPr lvl="1"/>
            <a:r>
              <a:rPr lang="en-US" dirty="0"/>
              <a:t>Waiver</a:t>
            </a:r>
          </a:p>
          <a:p>
            <a:r>
              <a:rPr lang="en-US" dirty="0"/>
              <a:t>Behavior and willingness to follow leader/consensus decisions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C96AD-08B7-4F6E-A5E1-279510BEE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8" y="190604"/>
            <a:ext cx="4049963" cy="2291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EF3504-5815-4CFF-91A5-DB772F200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8" y="4088846"/>
            <a:ext cx="2859198" cy="1980259"/>
          </a:xfrm>
          <a:prstGeom prst="rect">
            <a:avLst/>
          </a:prstGeom>
        </p:spPr>
      </p:pic>
      <p:pic>
        <p:nvPicPr>
          <p:cNvPr id="21" name="Picture 6" descr="Image result for cougar mountain trail run">
            <a:extLst>
              <a:ext uri="{FF2B5EF4-FFF2-40B4-BE49-F238E27FC236}">
                <a16:creationId xmlns:a16="http://schemas.microsoft.com/office/drawing/2014/main" id="{E46807BB-9F14-4E77-AE03-DFF02455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13" y="4417622"/>
            <a:ext cx="333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mage result for trail running">
            <a:extLst>
              <a:ext uri="{FF2B5EF4-FFF2-40B4-BE49-F238E27FC236}">
                <a16:creationId xmlns:a16="http://schemas.microsoft.com/office/drawing/2014/main" id="{D9F2A83B-BDBC-4339-81B8-4525970C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31" y="1581255"/>
            <a:ext cx="4112469" cy="27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5576</TotalTime>
  <Words>733</Words>
  <Application>Microsoft Office PowerPoint</Application>
  <PresentationFormat>Widescreen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Euphemia</vt:lpstr>
      <vt:lpstr>Banded Design Blue 16x9</vt:lpstr>
      <vt:lpstr>Trail Running</vt:lpstr>
      <vt:lpstr>Content</vt:lpstr>
      <vt:lpstr>The Foothills Region</vt:lpstr>
      <vt:lpstr>PowerPoint Presentation</vt:lpstr>
      <vt:lpstr>What is Trail Running?</vt:lpstr>
      <vt:lpstr>Why?</vt:lpstr>
      <vt:lpstr>Trail Running and the Mountaineers</vt:lpstr>
      <vt:lpstr>What You Expect of Us</vt:lpstr>
      <vt:lpstr>What We Expect of You</vt:lpstr>
      <vt:lpstr>What to Expect</vt:lpstr>
      <vt:lpstr>The Trail Running 10 Essentials</vt:lpstr>
      <vt:lpstr>What’s Next in Store?</vt:lpstr>
      <vt:lpstr>Basic Timeline</vt:lpstr>
      <vt:lpstr>YOUR Trail Running Community</vt:lpstr>
      <vt:lpstr>Leader Requirements</vt:lpstr>
      <vt:lpstr>Questions?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Trail Running</dc:title>
  <dc:creator>Samantha Sanders</dc:creator>
  <cp:lastModifiedBy>Samantha Sanders</cp:lastModifiedBy>
  <cp:revision>37</cp:revision>
  <dcterms:created xsi:type="dcterms:W3CDTF">2017-10-03T04:06:44Z</dcterms:created>
  <dcterms:modified xsi:type="dcterms:W3CDTF">2017-10-24T17:24:52Z</dcterms:modified>
</cp:coreProperties>
</file>