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d04caa93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d04caa934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d04caa934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d04caa934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d04caa934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d04caa934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d16a579a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d16a579a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d04caa93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d04caa93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d04caa9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d04caa9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d16a579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d16a579a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T7tGosXM5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Pulleys, Hauling Systems, and How They Work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the </a:t>
            </a:r>
            <a:r>
              <a:rPr lang="en" i="1"/>
              <a:t>WHY</a:t>
            </a:r>
            <a:r>
              <a:rPr lang="en"/>
              <a:t> (not just memorizing the </a:t>
            </a:r>
            <a:r>
              <a:rPr lang="en" i="1"/>
              <a:t>what)</a:t>
            </a:r>
            <a:endParaRPr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Google Shape;62;p14" descr="2016 Z-pulley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3165" y="0"/>
            <a:ext cx="737766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ctrTitle"/>
          </p:nvPr>
        </p:nvSpPr>
        <p:spPr>
          <a:xfrm>
            <a:off x="311700" y="245300"/>
            <a:ext cx="8520600" cy="91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of this lecture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ubTitle" idx="1"/>
          </p:nvPr>
        </p:nvSpPr>
        <p:spPr>
          <a:xfrm>
            <a:off x="311700" y="1494750"/>
            <a:ext cx="8520600" cy="28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Understand that there are two sides of this system: </a:t>
            </a:r>
            <a:r>
              <a:rPr lang="en" b="1" i="1">
                <a:solidFill>
                  <a:srgbClr val="0000FF"/>
                </a:solidFill>
              </a:rPr>
              <a:t>Functional</a:t>
            </a:r>
            <a:r>
              <a:rPr lang="en">
                <a:solidFill>
                  <a:srgbClr val="0000FF"/>
                </a:solidFill>
              </a:rPr>
              <a:t> </a:t>
            </a:r>
            <a:r>
              <a:rPr lang="en"/>
              <a:t>vs. </a:t>
            </a:r>
            <a:r>
              <a:rPr lang="en" b="1" i="1">
                <a:solidFill>
                  <a:srgbClr val="FF0000"/>
                </a:solidFill>
              </a:rPr>
              <a:t>Safety</a:t>
            </a:r>
            <a:r>
              <a:rPr lang="en" b="1">
                <a:solidFill>
                  <a:srgbClr val="FF0000"/>
                </a:solidFill>
              </a:rPr>
              <a:t> </a:t>
            </a: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Gain an understanding of how the </a:t>
            </a:r>
            <a:r>
              <a:rPr lang="en" b="1" i="1">
                <a:solidFill>
                  <a:srgbClr val="0000FF"/>
                </a:solidFill>
              </a:rPr>
              <a:t>Functional</a:t>
            </a:r>
            <a:r>
              <a:rPr lang="en"/>
              <a:t> side works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context</a:t>
            </a:r>
            <a:endParaRPr/>
          </a:p>
        </p:txBody>
      </p:sp>
      <p:pic>
        <p:nvPicPr>
          <p:cNvPr id="74" name="Google Shape;74;p16" descr="Crevassefall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1034"/>
            <a:ext cx="9144001" cy="4981433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229750"/>
            <a:ext cx="8520600" cy="68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Put it into context....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Options?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Fallen climber climbs out or prusiks out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Direct Pull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C-pulley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/>
              <a:t>Z-pulley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pulleys help?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Bill </a:t>
            </a:r>
            <a:r>
              <a:rPr lang="en" dirty="0" smtClean="0"/>
              <a:t>Nye: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1600" dirty="0" smtClean="0"/>
              <a:t>(click to watch video)</a:t>
            </a:r>
            <a:endParaRPr sz="1600" dirty="0"/>
          </a:p>
        </p:txBody>
      </p:sp>
      <p:pic>
        <p:nvPicPr>
          <p:cNvPr id="88" name="Google Shape;88;p18" descr="Simple Machines lesson for 3rd grade unit. From Disney's Bill Nye the Science Guy. Levers, pulleys, and wheels. Also clips from Eureka!, a 1980 animated short series from Toronto. Music by John Williams" title="Pulleys - simple machin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2582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5" name="Google Shape;95;p19" descr="Crevassefall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1034"/>
            <a:ext cx="9144001" cy="4981433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cxnSp>
        <p:nvCxnSpPr>
          <p:cNvPr id="96" name="Google Shape;96;p19"/>
          <p:cNvCxnSpPr/>
          <p:nvPr/>
        </p:nvCxnSpPr>
        <p:spPr>
          <a:xfrm>
            <a:off x="2391600" y="2475925"/>
            <a:ext cx="7800" cy="237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Google Shape;97;p19"/>
          <p:cNvCxnSpPr/>
          <p:nvPr/>
        </p:nvCxnSpPr>
        <p:spPr>
          <a:xfrm>
            <a:off x="2406950" y="2491275"/>
            <a:ext cx="3756000" cy="5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19"/>
          <p:cNvCxnSpPr/>
          <p:nvPr/>
        </p:nvCxnSpPr>
        <p:spPr>
          <a:xfrm>
            <a:off x="6170675" y="2567925"/>
            <a:ext cx="69000" cy="249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" name="Google Shape;99;p19"/>
          <p:cNvCxnSpPr/>
          <p:nvPr/>
        </p:nvCxnSpPr>
        <p:spPr>
          <a:xfrm flipH="1">
            <a:off x="2383975" y="2491275"/>
            <a:ext cx="15300" cy="2598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Parts of the Hauling System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AutoNum type="arabicPeriod"/>
            </a:pPr>
            <a:r>
              <a:rPr lang="en" sz="3000">
                <a:solidFill>
                  <a:srgbClr val="000000"/>
                </a:solidFill>
              </a:rPr>
              <a:t>LOAD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AutoNum type="arabicPeriod"/>
            </a:pPr>
            <a:r>
              <a:rPr lang="en" sz="3000">
                <a:solidFill>
                  <a:srgbClr val="000000"/>
                </a:solidFill>
              </a:rPr>
              <a:t>ANCHOR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AutoNum type="arabicPeriod"/>
            </a:pPr>
            <a:r>
              <a:rPr lang="en" sz="3000">
                <a:solidFill>
                  <a:srgbClr val="000000"/>
                </a:solidFill>
              </a:rPr>
              <a:t>PROGRESS CAPTURE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AutoNum type="arabicPeriod"/>
            </a:pPr>
            <a:r>
              <a:rPr lang="en" sz="3000">
                <a:solidFill>
                  <a:srgbClr val="000000"/>
                </a:solidFill>
              </a:rPr>
              <a:t>FIXED PULLEY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AutoNum type="arabicPeriod"/>
            </a:pPr>
            <a:r>
              <a:rPr lang="en" sz="3000">
                <a:solidFill>
                  <a:srgbClr val="000000"/>
                </a:solidFill>
              </a:rPr>
              <a:t>MOVABLE PULLEY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AutoNum type="arabicPeriod"/>
            </a:pPr>
            <a:r>
              <a:rPr lang="en" sz="3000">
                <a:solidFill>
                  <a:srgbClr val="000000"/>
                </a:solidFill>
              </a:rPr>
              <a:t>HAUL</a:t>
            </a:r>
            <a:endParaRPr sz="3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On-screen Show (16:9)</PresentationFormat>
  <Paragraphs>26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Pulleys, Hauling Systems, and How They Work</vt:lpstr>
      <vt:lpstr>PowerPoint Presentation</vt:lpstr>
      <vt:lpstr>Goal of this lecture</vt:lpstr>
      <vt:lpstr>Some context</vt:lpstr>
      <vt:lpstr>Options?</vt:lpstr>
      <vt:lpstr>How do pulleys help?</vt:lpstr>
      <vt:lpstr>PowerPoint Presentation</vt:lpstr>
      <vt:lpstr>Parts of the Hauling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Pulleys, Hauling Systems, and How They Work</dc:title>
  <cp:lastModifiedBy>Amanda Virbitsky</cp:lastModifiedBy>
  <cp:revision>1</cp:revision>
  <dcterms:modified xsi:type="dcterms:W3CDTF">2018-10-22T21:27:21Z</dcterms:modified>
</cp:coreProperties>
</file>