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326" r:id="rId5"/>
    <p:sldId id="263" r:id="rId6"/>
    <p:sldId id="325" r:id="rId7"/>
    <p:sldId id="282" r:id="rId8"/>
    <p:sldId id="281" r:id="rId9"/>
    <p:sldId id="259" r:id="rId10"/>
    <p:sldId id="260" r:id="rId11"/>
    <p:sldId id="261" r:id="rId12"/>
    <p:sldId id="283" r:id="rId13"/>
    <p:sldId id="331" r:id="rId14"/>
    <p:sldId id="318" r:id="rId15"/>
    <p:sldId id="317" r:id="rId16"/>
    <p:sldId id="316" r:id="rId17"/>
    <p:sldId id="332" r:id="rId18"/>
    <p:sldId id="319" r:id="rId19"/>
    <p:sldId id="320" r:id="rId20"/>
    <p:sldId id="285" r:id="rId21"/>
    <p:sldId id="321" r:id="rId22"/>
    <p:sldId id="322" r:id="rId23"/>
    <p:sldId id="323" r:id="rId24"/>
    <p:sldId id="315" r:id="rId25"/>
    <p:sldId id="276" r:id="rId26"/>
    <p:sldId id="328" r:id="rId27"/>
    <p:sldId id="327" r:id="rId28"/>
    <p:sldId id="324" r:id="rId29"/>
    <p:sldId id="292" r:id="rId30"/>
    <p:sldId id="299" r:id="rId31"/>
    <p:sldId id="291"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544E93-A59B-4318-97DB-C18631976343}" v="387" dt="2024-01-01T19:20:13.836"/>
    <p1510:client id="{DBAC077A-3F91-4FBA-8A02-D055BD155E48}" v="155" dt="2023-12-31T01:02:01.341"/>
    <p1510:client id="{FE58870E-72FE-44CA-999D-7608D4AAF99C}" v="59" dt="2024-01-03T03:58:31.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62" d="100"/>
          <a:sy n="62" d="100"/>
        </p:scale>
        <p:origin x="9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McPeak" userId="959409d5c8b6d795" providerId="LiveId" clId="{DBAC077A-3F91-4FBA-8A02-D055BD155E48}"/>
    <pc:docChg chg="undo redo custSel addSld delSld modSld sldOrd">
      <pc:chgData name="Lisa McPeak" userId="959409d5c8b6d795" providerId="LiveId" clId="{DBAC077A-3F91-4FBA-8A02-D055BD155E48}" dt="2023-12-31T01:08:59.631" v="6958" actId="20577"/>
      <pc:docMkLst>
        <pc:docMk/>
      </pc:docMkLst>
      <pc:sldChg chg="modSp mod">
        <pc:chgData name="Lisa McPeak" userId="959409d5c8b6d795" providerId="LiveId" clId="{DBAC077A-3F91-4FBA-8A02-D055BD155E48}" dt="2023-12-31T00:03:20.424" v="5136" actId="2711"/>
        <pc:sldMkLst>
          <pc:docMk/>
          <pc:sldMk cId="227780150" sldId="256"/>
        </pc:sldMkLst>
        <pc:spChg chg="mod">
          <ac:chgData name="Lisa McPeak" userId="959409d5c8b6d795" providerId="LiveId" clId="{DBAC077A-3F91-4FBA-8A02-D055BD155E48}" dt="2023-12-31T00:03:20.424" v="5136" actId="2711"/>
          <ac:spMkLst>
            <pc:docMk/>
            <pc:sldMk cId="227780150" sldId="256"/>
            <ac:spMk id="2" creationId="{5BE46F4F-4E87-05D5-B506-8C4DE3B272DB}"/>
          </ac:spMkLst>
        </pc:spChg>
        <pc:spChg chg="mod">
          <ac:chgData name="Lisa McPeak" userId="959409d5c8b6d795" providerId="LiveId" clId="{DBAC077A-3F91-4FBA-8A02-D055BD155E48}" dt="2023-12-31T00:02:44.649" v="5129" actId="113"/>
          <ac:spMkLst>
            <pc:docMk/>
            <pc:sldMk cId="227780150" sldId="256"/>
            <ac:spMk id="3" creationId="{BA3E9CD0-B241-0557-A085-244642DD914A}"/>
          </ac:spMkLst>
        </pc:spChg>
      </pc:sldChg>
      <pc:sldChg chg="modSp mod">
        <pc:chgData name="Lisa McPeak" userId="959409d5c8b6d795" providerId="LiveId" clId="{DBAC077A-3F91-4FBA-8A02-D055BD155E48}" dt="2023-12-31T00:06:18.063" v="5216" actId="114"/>
        <pc:sldMkLst>
          <pc:docMk/>
          <pc:sldMk cId="202553969" sldId="260"/>
        </pc:sldMkLst>
        <pc:spChg chg="mod">
          <ac:chgData name="Lisa McPeak" userId="959409d5c8b6d795" providerId="LiveId" clId="{DBAC077A-3F91-4FBA-8A02-D055BD155E48}" dt="2023-12-31T00:06:18.063" v="5216" actId="114"/>
          <ac:spMkLst>
            <pc:docMk/>
            <pc:sldMk cId="202553969" sldId="260"/>
            <ac:spMk id="4" creationId="{434437DC-C955-7A03-6E94-5238E77A0108}"/>
          </ac:spMkLst>
        </pc:spChg>
      </pc:sldChg>
      <pc:sldChg chg="modSp mod">
        <pc:chgData name="Lisa McPeak" userId="959409d5c8b6d795" providerId="LiveId" clId="{DBAC077A-3F91-4FBA-8A02-D055BD155E48}" dt="2023-12-31T00:07:02.416" v="5219" actId="2711"/>
        <pc:sldMkLst>
          <pc:docMk/>
          <pc:sldMk cId="1166590272" sldId="261"/>
        </pc:sldMkLst>
        <pc:spChg chg="mod">
          <ac:chgData name="Lisa McPeak" userId="959409d5c8b6d795" providerId="LiveId" clId="{DBAC077A-3F91-4FBA-8A02-D055BD155E48}" dt="2023-12-31T00:07:02.416" v="5219" actId="2711"/>
          <ac:spMkLst>
            <pc:docMk/>
            <pc:sldMk cId="1166590272" sldId="261"/>
            <ac:spMk id="2" creationId="{1E6B3D48-B412-2AE0-32B8-A29A04D3ECBF}"/>
          </ac:spMkLst>
        </pc:spChg>
      </pc:sldChg>
      <pc:sldChg chg="modSp mod setBg">
        <pc:chgData name="Lisa McPeak" userId="959409d5c8b6d795" providerId="LiveId" clId="{DBAC077A-3F91-4FBA-8A02-D055BD155E48}" dt="2023-12-31T00:04:31.723" v="5155" actId="2711"/>
        <pc:sldMkLst>
          <pc:docMk/>
          <pc:sldMk cId="4130456414" sldId="263"/>
        </pc:sldMkLst>
        <pc:spChg chg="mod">
          <ac:chgData name="Lisa McPeak" userId="959409d5c8b6d795" providerId="LiveId" clId="{DBAC077A-3F91-4FBA-8A02-D055BD155E48}" dt="2023-12-31T00:04:31.723" v="5155" actId="2711"/>
          <ac:spMkLst>
            <pc:docMk/>
            <pc:sldMk cId="4130456414" sldId="263"/>
            <ac:spMk id="2" creationId="{5BE46F4F-4E87-05D5-B506-8C4DE3B272DB}"/>
          </ac:spMkLst>
        </pc:spChg>
        <pc:spChg chg="mod">
          <ac:chgData name="Lisa McPeak" userId="959409d5c8b6d795" providerId="LiveId" clId="{DBAC077A-3F91-4FBA-8A02-D055BD155E48}" dt="2023-12-31T00:02:27.716" v="5127" actId="113"/>
          <ac:spMkLst>
            <pc:docMk/>
            <pc:sldMk cId="4130456414" sldId="263"/>
            <ac:spMk id="3" creationId="{BA3E9CD0-B241-0557-A085-244642DD914A}"/>
          </ac:spMkLst>
        </pc:spChg>
        <pc:spChg chg="mod">
          <ac:chgData name="Lisa McPeak" userId="959409d5c8b6d795" providerId="LiveId" clId="{DBAC077A-3F91-4FBA-8A02-D055BD155E48}" dt="2023-12-31T00:02:34.416" v="5128" actId="113"/>
          <ac:spMkLst>
            <pc:docMk/>
            <pc:sldMk cId="4130456414" sldId="263"/>
            <ac:spMk id="7" creationId="{2435F643-F204-EB99-C77A-E3E42138F2E4}"/>
          </ac:spMkLst>
        </pc:spChg>
      </pc:sldChg>
      <pc:sldChg chg="addSp delSp modSp add mod setBg">
        <pc:chgData name="Lisa McPeak" userId="959409d5c8b6d795" providerId="LiveId" clId="{DBAC077A-3F91-4FBA-8A02-D055BD155E48}" dt="2023-12-31T00:01:27.500" v="5125" actId="478"/>
        <pc:sldMkLst>
          <pc:docMk/>
          <pc:sldMk cId="1680271845" sldId="276"/>
        </pc:sldMkLst>
        <pc:spChg chg="del mod ord">
          <ac:chgData name="Lisa McPeak" userId="959409d5c8b6d795" providerId="LiveId" clId="{DBAC077A-3F91-4FBA-8A02-D055BD155E48}" dt="2023-12-31T00:01:27.500" v="5125" actId="478"/>
          <ac:spMkLst>
            <pc:docMk/>
            <pc:sldMk cId="1680271845" sldId="276"/>
            <ac:spMk id="2" creationId="{3A1702C5-FA97-4D06-ABA5-9BFDD1936038}"/>
          </ac:spMkLst>
        </pc:spChg>
        <pc:spChg chg="mod">
          <ac:chgData name="Lisa McPeak" userId="959409d5c8b6d795" providerId="LiveId" clId="{DBAC077A-3F91-4FBA-8A02-D055BD155E48}" dt="2023-12-30T22:48:59.203" v="2252" actId="26606"/>
          <ac:spMkLst>
            <pc:docMk/>
            <pc:sldMk cId="1680271845" sldId="276"/>
            <ac:spMk id="4" creationId="{643C3243-7EC2-4A61-A290-DFEA7AE7B0A8}"/>
          </ac:spMkLst>
        </pc:spChg>
        <pc:spChg chg="mod">
          <ac:chgData name="Lisa McPeak" userId="959409d5c8b6d795" providerId="LiveId" clId="{DBAC077A-3F91-4FBA-8A02-D055BD155E48}" dt="2023-12-30T23:29:42.129" v="4178" actId="20577"/>
          <ac:spMkLst>
            <pc:docMk/>
            <pc:sldMk cId="1680271845" sldId="276"/>
            <ac:spMk id="6" creationId="{26EBD363-BE58-48ED-8628-55B725CBDB27}"/>
          </ac:spMkLst>
        </pc:spChg>
        <pc:spChg chg="add">
          <ac:chgData name="Lisa McPeak" userId="959409d5c8b6d795" providerId="LiveId" clId="{DBAC077A-3F91-4FBA-8A02-D055BD155E48}" dt="2023-12-30T22:48:59.203" v="2252" actId="26606"/>
          <ac:spMkLst>
            <pc:docMk/>
            <pc:sldMk cId="1680271845" sldId="276"/>
            <ac:spMk id="8" creationId="{979E27D9-03C7-44E2-9FF8-15D0C8506AF7}"/>
          </ac:spMkLst>
        </pc:spChg>
        <pc:spChg chg="add">
          <ac:chgData name="Lisa McPeak" userId="959409d5c8b6d795" providerId="LiveId" clId="{DBAC077A-3F91-4FBA-8A02-D055BD155E48}" dt="2023-12-30T22:48:59.203" v="2252" actId="26606"/>
          <ac:spMkLst>
            <pc:docMk/>
            <pc:sldMk cId="1680271845" sldId="276"/>
            <ac:spMk id="11" creationId="{EEBF1590-3B36-48EE-A89D-3B6F3CB256AB}"/>
          </ac:spMkLst>
        </pc:spChg>
        <pc:spChg chg="add">
          <ac:chgData name="Lisa McPeak" userId="959409d5c8b6d795" providerId="LiveId" clId="{DBAC077A-3F91-4FBA-8A02-D055BD155E48}" dt="2023-12-30T22:48:59.203" v="2252" actId="26606"/>
          <ac:spMkLst>
            <pc:docMk/>
            <pc:sldMk cId="1680271845" sldId="276"/>
            <ac:spMk id="12" creationId="{AC8F6C8C-AB5A-4548-942D-E3FD40ACBC49}"/>
          </ac:spMkLst>
        </pc:spChg>
        <pc:spChg chg="add del">
          <ac:chgData name="Lisa McPeak" userId="959409d5c8b6d795" providerId="LiveId" clId="{DBAC077A-3F91-4FBA-8A02-D055BD155E48}" dt="2023-12-30T22:48:50.645" v="2251" actId="26606"/>
          <ac:spMkLst>
            <pc:docMk/>
            <pc:sldMk cId="1680271845" sldId="276"/>
            <ac:spMk id="13" creationId="{979E27D9-03C7-44E2-9FF8-15D0C8506AF7}"/>
          </ac:spMkLst>
        </pc:spChg>
        <pc:spChg chg="add del">
          <ac:chgData name="Lisa McPeak" userId="959409d5c8b6d795" providerId="LiveId" clId="{DBAC077A-3F91-4FBA-8A02-D055BD155E48}" dt="2023-12-30T22:48:50.645" v="2251" actId="26606"/>
          <ac:spMkLst>
            <pc:docMk/>
            <pc:sldMk cId="1680271845" sldId="276"/>
            <ac:spMk id="15" creationId="{EEBF1590-3B36-48EE-A89D-3B6F3CB256AB}"/>
          </ac:spMkLst>
        </pc:spChg>
        <pc:spChg chg="add del">
          <ac:chgData name="Lisa McPeak" userId="959409d5c8b6d795" providerId="LiveId" clId="{DBAC077A-3F91-4FBA-8A02-D055BD155E48}" dt="2023-12-30T22:48:50.645" v="2251" actId="26606"/>
          <ac:spMkLst>
            <pc:docMk/>
            <pc:sldMk cId="1680271845" sldId="276"/>
            <ac:spMk id="17" creationId="{AC8F6C8C-AB5A-4548-942D-E3FD40ACBC49}"/>
          </ac:spMkLst>
        </pc:spChg>
        <pc:picChg chg="add">
          <ac:chgData name="Lisa McPeak" userId="959409d5c8b6d795" providerId="LiveId" clId="{DBAC077A-3F91-4FBA-8A02-D055BD155E48}" dt="2023-12-30T22:48:59.203" v="2252" actId="26606"/>
          <ac:picMkLst>
            <pc:docMk/>
            <pc:sldMk cId="1680271845" sldId="276"/>
            <ac:picMk id="9" creationId="{940482DD-9793-F9D8-7801-090866B8E6E8}"/>
          </ac:picMkLst>
        </pc:picChg>
        <pc:picChg chg="add del">
          <ac:chgData name="Lisa McPeak" userId="959409d5c8b6d795" providerId="LiveId" clId="{DBAC077A-3F91-4FBA-8A02-D055BD155E48}" dt="2023-12-30T22:48:50.645" v="2251" actId="26606"/>
          <ac:picMkLst>
            <pc:docMk/>
            <pc:sldMk cId="1680271845" sldId="276"/>
            <ac:picMk id="10" creationId="{81092B5A-2CFA-CC71-0D15-F25396B743C1}"/>
          </ac:picMkLst>
        </pc:picChg>
      </pc:sldChg>
      <pc:sldChg chg="modSp mod">
        <pc:chgData name="Lisa McPeak" userId="959409d5c8b6d795" providerId="LiveId" clId="{DBAC077A-3F91-4FBA-8A02-D055BD155E48}" dt="2023-12-30T23:20:52.829" v="3865" actId="20577"/>
        <pc:sldMkLst>
          <pc:docMk/>
          <pc:sldMk cId="2155981101" sldId="281"/>
        </pc:sldMkLst>
        <pc:spChg chg="mod">
          <ac:chgData name="Lisa McPeak" userId="959409d5c8b6d795" providerId="LiveId" clId="{DBAC077A-3F91-4FBA-8A02-D055BD155E48}" dt="2023-12-30T23:20:52.829" v="3865" actId="20577"/>
          <ac:spMkLst>
            <pc:docMk/>
            <pc:sldMk cId="2155981101" sldId="281"/>
            <ac:spMk id="6" creationId="{26EBD363-BE58-48ED-8628-55B725CBDB27}"/>
          </ac:spMkLst>
        </pc:spChg>
      </pc:sldChg>
      <pc:sldChg chg="modSp mod setBg">
        <pc:chgData name="Lisa McPeak" userId="959409d5c8b6d795" providerId="LiveId" clId="{DBAC077A-3F91-4FBA-8A02-D055BD155E48}" dt="2023-12-31T00:05:45.984" v="5215" actId="2711"/>
        <pc:sldMkLst>
          <pc:docMk/>
          <pc:sldMk cId="1402789756" sldId="282"/>
        </pc:sldMkLst>
        <pc:spChg chg="mod">
          <ac:chgData name="Lisa McPeak" userId="959409d5c8b6d795" providerId="LiveId" clId="{DBAC077A-3F91-4FBA-8A02-D055BD155E48}" dt="2023-12-31T00:05:45.984" v="5215" actId="2711"/>
          <ac:spMkLst>
            <pc:docMk/>
            <pc:sldMk cId="1402789756" sldId="282"/>
            <ac:spMk id="7" creationId="{EBE0772F-AA7B-1793-7ED4-21459147C429}"/>
          </ac:spMkLst>
        </pc:spChg>
      </pc:sldChg>
      <pc:sldChg chg="addSp delSp modSp del mod">
        <pc:chgData name="Lisa McPeak" userId="959409d5c8b6d795" providerId="LiveId" clId="{DBAC077A-3F91-4FBA-8A02-D055BD155E48}" dt="2023-12-31T00:19:08.120" v="5379" actId="47"/>
        <pc:sldMkLst>
          <pc:docMk/>
          <pc:sldMk cId="2188500928" sldId="284"/>
        </pc:sldMkLst>
        <pc:spChg chg="add del mod">
          <ac:chgData name="Lisa McPeak" userId="959409d5c8b6d795" providerId="LiveId" clId="{DBAC077A-3F91-4FBA-8A02-D055BD155E48}" dt="2023-12-30T21:33:11.073" v="158" actId="20577"/>
          <ac:spMkLst>
            <pc:docMk/>
            <pc:sldMk cId="2188500928" sldId="284"/>
            <ac:spMk id="3" creationId="{48B65D92-2DEA-7BD5-2AE6-B891C29C36D3}"/>
          </ac:spMkLst>
        </pc:spChg>
        <pc:graphicFrameChg chg="add del">
          <ac:chgData name="Lisa McPeak" userId="959409d5c8b6d795" providerId="LiveId" clId="{DBAC077A-3F91-4FBA-8A02-D055BD155E48}" dt="2023-12-30T21:31:22.294" v="139" actId="26606"/>
          <ac:graphicFrameMkLst>
            <pc:docMk/>
            <pc:sldMk cId="2188500928" sldId="284"/>
            <ac:graphicFrameMk id="22" creationId="{15C1A5F1-77EB-D83B-B26F-E4A49041611A}"/>
          </ac:graphicFrameMkLst>
        </pc:graphicFrameChg>
        <pc:graphicFrameChg chg="add del">
          <ac:chgData name="Lisa McPeak" userId="959409d5c8b6d795" providerId="LiveId" clId="{DBAC077A-3F91-4FBA-8A02-D055BD155E48}" dt="2023-12-30T21:31:32.172" v="141" actId="26606"/>
          <ac:graphicFrameMkLst>
            <pc:docMk/>
            <pc:sldMk cId="2188500928" sldId="284"/>
            <ac:graphicFrameMk id="24" creationId="{9B77EBC8-069D-A33E-37A4-43B9B37BBF9E}"/>
          </ac:graphicFrameMkLst>
        </pc:graphicFrameChg>
        <pc:picChg chg="add del mod">
          <ac:chgData name="Lisa McPeak" userId="959409d5c8b6d795" providerId="LiveId" clId="{DBAC077A-3F91-4FBA-8A02-D055BD155E48}" dt="2023-12-30T21:17:37.759" v="99" actId="478"/>
          <ac:picMkLst>
            <pc:docMk/>
            <pc:sldMk cId="2188500928" sldId="284"/>
            <ac:picMk id="5" creationId="{81AD7A7C-B8A3-82B4-4F9D-66E73A801A36}"/>
          </ac:picMkLst>
        </pc:picChg>
      </pc:sldChg>
      <pc:sldChg chg="addSp delSp modSp new mod setBg">
        <pc:chgData name="Lisa McPeak" userId="959409d5c8b6d795" providerId="LiveId" clId="{DBAC077A-3F91-4FBA-8A02-D055BD155E48}" dt="2023-12-30T23:37:26.157" v="4372" actId="1076"/>
        <pc:sldMkLst>
          <pc:docMk/>
          <pc:sldMk cId="3695126096" sldId="285"/>
        </pc:sldMkLst>
        <pc:spChg chg="mod">
          <ac:chgData name="Lisa McPeak" userId="959409d5c8b6d795" providerId="LiveId" clId="{DBAC077A-3F91-4FBA-8A02-D055BD155E48}" dt="2023-12-30T21:01:56.881" v="30" actId="1076"/>
          <ac:spMkLst>
            <pc:docMk/>
            <pc:sldMk cId="3695126096" sldId="285"/>
            <ac:spMk id="2" creationId="{E4B3330B-6EF4-B042-7079-188CFEC07071}"/>
          </ac:spMkLst>
        </pc:spChg>
        <pc:spChg chg="del">
          <ac:chgData name="Lisa McPeak" userId="959409d5c8b6d795" providerId="LiveId" clId="{DBAC077A-3F91-4FBA-8A02-D055BD155E48}" dt="2023-12-30T21:01:13.297" v="1"/>
          <ac:spMkLst>
            <pc:docMk/>
            <pc:sldMk cId="3695126096" sldId="285"/>
            <ac:spMk id="3" creationId="{FAB18DB0-AEB6-0282-04A1-05CBB250D20C}"/>
          </ac:spMkLst>
        </pc:spChg>
        <pc:spChg chg="add del mod">
          <ac:chgData name="Lisa McPeak" userId="959409d5c8b6d795" providerId="LiveId" clId="{DBAC077A-3F91-4FBA-8A02-D055BD155E48}" dt="2023-12-30T23:36:35.081" v="4292"/>
          <ac:spMkLst>
            <pc:docMk/>
            <pc:sldMk cId="3695126096" sldId="285"/>
            <ac:spMk id="5" creationId="{59D75624-7664-87BC-5DF3-ED7ABF4433ED}"/>
          </ac:spMkLst>
        </pc:spChg>
        <pc:spChg chg="add mod">
          <ac:chgData name="Lisa McPeak" userId="959409d5c8b6d795" providerId="LiveId" clId="{DBAC077A-3F91-4FBA-8A02-D055BD155E48}" dt="2023-12-30T23:37:23.250" v="4371" actId="255"/>
          <ac:spMkLst>
            <pc:docMk/>
            <pc:sldMk cId="3695126096" sldId="285"/>
            <ac:spMk id="6" creationId="{C4AA9247-F0DC-2904-F7DF-7143B9E78042}"/>
          </ac:spMkLst>
        </pc:spChg>
        <pc:picChg chg="add mod">
          <ac:chgData name="Lisa McPeak" userId="959409d5c8b6d795" providerId="LiveId" clId="{DBAC077A-3F91-4FBA-8A02-D055BD155E48}" dt="2023-12-30T23:37:26.157" v="4372" actId="1076"/>
          <ac:picMkLst>
            <pc:docMk/>
            <pc:sldMk cId="3695126096" sldId="285"/>
            <ac:picMk id="4" creationId="{B5E0B3DF-1AAA-2FC9-8C51-5A0992FB5B33}"/>
          </ac:picMkLst>
        </pc:picChg>
      </pc:sldChg>
      <pc:sldChg chg="addSp delSp modSp add mod ord setBg">
        <pc:chgData name="Lisa McPeak" userId="959409d5c8b6d795" providerId="LiveId" clId="{DBAC077A-3F91-4FBA-8A02-D055BD155E48}" dt="2023-12-31T00:00:33.625" v="5119" actId="478"/>
        <pc:sldMkLst>
          <pc:docMk/>
          <pc:sldMk cId="1461071058" sldId="291"/>
        </pc:sldMkLst>
        <pc:spChg chg="del mod ord">
          <ac:chgData name="Lisa McPeak" userId="959409d5c8b6d795" providerId="LiveId" clId="{DBAC077A-3F91-4FBA-8A02-D055BD155E48}" dt="2023-12-31T00:00:33.625" v="5119" actId="478"/>
          <ac:spMkLst>
            <pc:docMk/>
            <pc:sldMk cId="1461071058" sldId="291"/>
            <ac:spMk id="2" creationId="{3A1702C5-FA97-4D06-ABA5-9BFDD1936038}"/>
          </ac:spMkLst>
        </pc:spChg>
        <pc:spChg chg="mod">
          <ac:chgData name="Lisa McPeak" userId="959409d5c8b6d795" providerId="LiveId" clId="{DBAC077A-3F91-4FBA-8A02-D055BD155E48}" dt="2023-12-30T23:09:29.099" v="3401" actId="26606"/>
          <ac:spMkLst>
            <pc:docMk/>
            <pc:sldMk cId="1461071058" sldId="291"/>
            <ac:spMk id="6" creationId="{26EBD363-BE58-48ED-8628-55B725CBDB27}"/>
          </ac:spMkLst>
        </pc:spChg>
        <pc:spChg chg="mod">
          <ac:chgData name="Lisa McPeak" userId="959409d5c8b6d795" providerId="LiveId" clId="{DBAC077A-3F91-4FBA-8A02-D055BD155E48}" dt="2023-12-31T00:00:22.778" v="5118" actId="1076"/>
          <ac:spMkLst>
            <pc:docMk/>
            <pc:sldMk cId="1461071058" sldId="291"/>
            <ac:spMk id="7" creationId="{B3B4D6FF-E581-417A-A9D3-5E1985FC5DEE}"/>
          </ac:spMkLst>
        </pc:spChg>
        <pc:spChg chg="add del">
          <ac:chgData name="Lisa McPeak" userId="959409d5c8b6d795" providerId="LiveId" clId="{DBAC077A-3F91-4FBA-8A02-D055BD155E48}" dt="2023-12-30T23:09:13.743" v="3398" actId="26606"/>
          <ac:spMkLst>
            <pc:docMk/>
            <pc:sldMk cId="1461071058" sldId="291"/>
            <ac:spMk id="14" creationId="{A3363022-C969-41E9-8EB2-E4C94908C1FA}"/>
          </ac:spMkLst>
        </pc:spChg>
        <pc:spChg chg="add del">
          <ac:chgData name="Lisa McPeak" userId="959409d5c8b6d795" providerId="LiveId" clId="{DBAC077A-3F91-4FBA-8A02-D055BD155E48}" dt="2023-12-30T23:09:13.743" v="3398" actId="26606"/>
          <ac:spMkLst>
            <pc:docMk/>
            <pc:sldMk cId="1461071058" sldId="291"/>
            <ac:spMk id="16" creationId="{8D1AD6B3-BE88-4CEB-BA17-790657CC4729}"/>
          </ac:spMkLst>
        </pc:spChg>
        <pc:spChg chg="add del">
          <ac:chgData name="Lisa McPeak" userId="959409d5c8b6d795" providerId="LiveId" clId="{DBAC077A-3F91-4FBA-8A02-D055BD155E48}" dt="2023-12-30T23:09:29.099" v="3401" actId="26606"/>
          <ac:spMkLst>
            <pc:docMk/>
            <pc:sldMk cId="1461071058" sldId="291"/>
            <ac:spMk id="23" creationId="{A3363022-C969-41E9-8EB2-E4C94908C1FA}"/>
          </ac:spMkLst>
        </pc:spChg>
        <pc:spChg chg="add del">
          <ac:chgData name="Lisa McPeak" userId="959409d5c8b6d795" providerId="LiveId" clId="{DBAC077A-3F91-4FBA-8A02-D055BD155E48}" dt="2023-12-30T23:09:29.099" v="3401" actId="26606"/>
          <ac:spMkLst>
            <pc:docMk/>
            <pc:sldMk cId="1461071058" sldId="291"/>
            <ac:spMk id="24" creationId="{8D1AD6B3-BE88-4CEB-BA17-790657CC4729}"/>
          </ac:spMkLst>
        </pc:spChg>
        <pc:grpChg chg="add del">
          <ac:chgData name="Lisa McPeak" userId="959409d5c8b6d795" providerId="LiveId" clId="{DBAC077A-3F91-4FBA-8A02-D055BD155E48}" dt="2023-12-30T23:09:13.743" v="3398" actId="26606"/>
          <ac:grpSpMkLst>
            <pc:docMk/>
            <pc:sldMk cId="1461071058" sldId="291"/>
            <ac:grpSpMk id="18" creationId="{89D1390B-7E13-4B4F-9CB2-391063412E54}"/>
          </ac:grpSpMkLst>
        </pc:grpChg>
        <pc:grpChg chg="add del">
          <ac:chgData name="Lisa McPeak" userId="959409d5c8b6d795" providerId="LiveId" clId="{DBAC077A-3F91-4FBA-8A02-D055BD155E48}" dt="2023-12-30T23:09:29.099" v="3401" actId="26606"/>
          <ac:grpSpMkLst>
            <pc:docMk/>
            <pc:sldMk cId="1461071058" sldId="291"/>
            <ac:grpSpMk id="26" creationId="{89D1390B-7E13-4B4F-9CB2-391063412E54}"/>
          </ac:grpSpMkLst>
        </pc:grpChg>
        <pc:picChg chg="add del">
          <ac:chgData name="Lisa McPeak" userId="959409d5c8b6d795" providerId="LiveId" clId="{DBAC077A-3F91-4FBA-8A02-D055BD155E48}" dt="2023-12-30T23:09:13.743" v="3398" actId="26606"/>
          <ac:picMkLst>
            <pc:docMk/>
            <pc:sldMk cId="1461071058" sldId="291"/>
            <ac:picMk id="11" creationId="{FFB6992E-2B67-648F-3193-94907D9FE5AD}"/>
          </ac:picMkLst>
        </pc:picChg>
        <pc:picChg chg="add del">
          <ac:chgData name="Lisa McPeak" userId="959409d5c8b6d795" providerId="LiveId" clId="{DBAC077A-3F91-4FBA-8A02-D055BD155E48}" dt="2023-12-30T23:09:29.099" v="3401" actId="26606"/>
          <ac:picMkLst>
            <pc:docMk/>
            <pc:sldMk cId="1461071058" sldId="291"/>
            <ac:picMk id="25" creationId="{AD443470-281F-6589-4FEE-CAA1440BEA96}"/>
          </ac:picMkLst>
        </pc:picChg>
      </pc:sldChg>
      <pc:sldChg chg="addSp delSp modSp add mod setBg">
        <pc:chgData name="Lisa McPeak" userId="959409d5c8b6d795" providerId="LiveId" clId="{DBAC077A-3F91-4FBA-8A02-D055BD155E48}" dt="2023-12-30T23:59:24.558" v="5113" actId="1076"/>
        <pc:sldMkLst>
          <pc:docMk/>
          <pc:sldMk cId="156339376" sldId="292"/>
        </pc:sldMkLst>
        <pc:spChg chg="del">
          <ac:chgData name="Lisa McPeak" userId="959409d5c8b6d795" providerId="LiveId" clId="{DBAC077A-3F91-4FBA-8A02-D055BD155E48}" dt="2023-12-30T23:39:46.150" v="4395" actId="478"/>
          <ac:spMkLst>
            <pc:docMk/>
            <pc:sldMk cId="156339376" sldId="292"/>
            <ac:spMk id="2" creationId="{00000000-0000-0000-0000-000000000000}"/>
          </ac:spMkLst>
        </pc:spChg>
        <pc:spChg chg="mod">
          <ac:chgData name="Lisa McPeak" userId="959409d5c8b6d795" providerId="LiveId" clId="{DBAC077A-3F91-4FBA-8A02-D055BD155E48}" dt="2023-12-30T23:59:17.480" v="5111" actId="1076"/>
          <ac:spMkLst>
            <pc:docMk/>
            <pc:sldMk cId="156339376" sldId="292"/>
            <ac:spMk id="4" creationId="{00000000-0000-0000-0000-000000000000}"/>
          </ac:spMkLst>
        </pc:spChg>
        <pc:spChg chg="mod ord">
          <ac:chgData name="Lisa McPeak" userId="959409d5c8b6d795" providerId="LiveId" clId="{DBAC077A-3F91-4FBA-8A02-D055BD155E48}" dt="2023-12-30T23:59:24.558" v="5113" actId="1076"/>
          <ac:spMkLst>
            <pc:docMk/>
            <pc:sldMk cId="156339376" sldId="292"/>
            <ac:spMk id="13" creationId="{00000000-0000-0000-0000-000000000000}"/>
          </ac:spMkLst>
        </pc:spChg>
        <pc:spChg chg="add del">
          <ac:chgData name="Lisa McPeak" userId="959409d5c8b6d795" providerId="LiveId" clId="{DBAC077A-3F91-4FBA-8A02-D055BD155E48}" dt="2023-12-30T23:41:17.094" v="4399" actId="26606"/>
          <ac:spMkLst>
            <pc:docMk/>
            <pc:sldMk cId="156339376" sldId="292"/>
            <ac:spMk id="18" creationId="{3346177D-ADC4-4968-B747-5CFCD390B5B9}"/>
          </ac:spMkLst>
        </pc:spChg>
        <pc:spChg chg="add del">
          <ac:chgData name="Lisa McPeak" userId="959409d5c8b6d795" providerId="LiveId" clId="{DBAC077A-3F91-4FBA-8A02-D055BD155E48}" dt="2023-12-30T23:41:17.094" v="4399" actId="26606"/>
          <ac:spMkLst>
            <pc:docMk/>
            <pc:sldMk cId="156339376" sldId="292"/>
            <ac:spMk id="20" creationId="{0844A943-BF79-4FEA-ABB1-3BD54D236606}"/>
          </ac:spMkLst>
        </pc:spChg>
        <pc:spChg chg="add del">
          <ac:chgData name="Lisa McPeak" userId="959409d5c8b6d795" providerId="LiveId" clId="{DBAC077A-3F91-4FBA-8A02-D055BD155E48}" dt="2023-12-30T23:41:17.094" v="4399" actId="26606"/>
          <ac:spMkLst>
            <pc:docMk/>
            <pc:sldMk cId="156339376" sldId="292"/>
            <ac:spMk id="22" creationId="{6437CC72-F4A8-4DC3-AFAB-D22C482C8100}"/>
          </ac:spMkLst>
        </pc:spChg>
        <pc:spChg chg="add">
          <ac:chgData name="Lisa McPeak" userId="959409d5c8b6d795" providerId="LiveId" clId="{DBAC077A-3F91-4FBA-8A02-D055BD155E48}" dt="2023-12-30T23:41:17.098" v="4400" actId="26606"/>
          <ac:spMkLst>
            <pc:docMk/>
            <pc:sldMk cId="156339376" sldId="292"/>
            <ac:spMk id="24" creationId="{1B15ED52-F352-441B-82BF-E0EA34836D08}"/>
          </ac:spMkLst>
        </pc:spChg>
        <pc:spChg chg="add">
          <ac:chgData name="Lisa McPeak" userId="959409d5c8b6d795" providerId="LiveId" clId="{DBAC077A-3F91-4FBA-8A02-D055BD155E48}" dt="2023-12-30T23:41:17.098" v="4400" actId="26606"/>
          <ac:spMkLst>
            <pc:docMk/>
            <pc:sldMk cId="156339376" sldId="292"/>
            <ac:spMk id="25" creationId="{61707E60-CEC9-4661-AA82-69242EB4BDC3}"/>
          </ac:spMkLst>
        </pc:spChg>
        <pc:spChg chg="add">
          <ac:chgData name="Lisa McPeak" userId="959409d5c8b6d795" providerId="LiveId" clId="{DBAC077A-3F91-4FBA-8A02-D055BD155E48}" dt="2023-12-30T23:41:17.098" v="4400" actId="26606"/>
          <ac:spMkLst>
            <pc:docMk/>
            <pc:sldMk cId="156339376" sldId="292"/>
            <ac:spMk id="26" creationId="{8F035CD8-AE30-4146-96F2-036B0CE5E4F3}"/>
          </ac:spMkLst>
        </pc:spChg>
        <pc:picChg chg="add mod">
          <ac:chgData name="Lisa McPeak" userId="959409d5c8b6d795" providerId="LiveId" clId="{DBAC077A-3F91-4FBA-8A02-D055BD155E48}" dt="2023-12-30T23:41:17.098" v="4400" actId="26606"/>
          <ac:picMkLst>
            <pc:docMk/>
            <pc:sldMk cId="156339376" sldId="292"/>
            <ac:picMk id="5" creationId="{9BCCA20D-CFF5-DCE9-9F09-42608C93B0D3}"/>
          </ac:picMkLst>
        </pc:picChg>
      </pc:sldChg>
      <pc:sldChg chg="addSp delSp modSp add mod setBg">
        <pc:chgData name="Lisa McPeak" userId="959409d5c8b6d795" providerId="LiveId" clId="{DBAC077A-3F91-4FBA-8A02-D055BD155E48}" dt="2023-12-31T00:00:40.830" v="5120" actId="478"/>
        <pc:sldMkLst>
          <pc:docMk/>
          <pc:sldMk cId="3143604133" sldId="299"/>
        </pc:sldMkLst>
        <pc:spChg chg="mod">
          <ac:chgData name="Lisa McPeak" userId="959409d5c8b6d795" providerId="LiveId" clId="{DBAC077A-3F91-4FBA-8A02-D055BD155E48}" dt="2023-12-30T23:42:10.069" v="4403" actId="1076"/>
          <ac:spMkLst>
            <pc:docMk/>
            <pc:sldMk cId="3143604133" sldId="299"/>
            <ac:spMk id="2" creationId="{F48B51AE-252F-4958-A1E9-67C57179FF35}"/>
          </ac:spMkLst>
        </pc:spChg>
        <pc:spChg chg="del mod ord">
          <ac:chgData name="Lisa McPeak" userId="959409d5c8b6d795" providerId="LiveId" clId="{DBAC077A-3F91-4FBA-8A02-D055BD155E48}" dt="2023-12-31T00:00:40.830" v="5120" actId="478"/>
          <ac:spMkLst>
            <pc:docMk/>
            <pc:sldMk cId="3143604133" sldId="299"/>
            <ac:spMk id="3" creationId="{077CBD36-E928-427F-BCF4-3FF2B77D4C0D}"/>
          </ac:spMkLst>
        </pc:spChg>
        <pc:spChg chg="mod ord">
          <ac:chgData name="Lisa McPeak" userId="959409d5c8b6d795" providerId="LiveId" clId="{DBAC077A-3F91-4FBA-8A02-D055BD155E48}" dt="2023-12-30T23:59:42.722" v="5117" actId="20577"/>
          <ac:spMkLst>
            <pc:docMk/>
            <pc:sldMk cId="3143604133" sldId="299"/>
            <ac:spMk id="6" creationId="{A1FE0C33-CECE-4322-A29C-AEA87CDB13E3}"/>
          </ac:spMkLst>
        </pc:spChg>
        <pc:spChg chg="add">
          <ac:chgData name="Lisa McPeak" userId="959409d5c8b6d795" providerId="LiveId" clId="{DBAC077A-3F91-4FBA-8A02-D055BD155E48}" dt="2023-12-30T23:42:00.244" v="4402" actId="26606"/>
          <ac:spMkLst>
            <pc:docMk/>
            <pc:sldMk cId="3143604133" sldId="299"/>
            <ac:spMk id="13" creationId="{1B15ED52-F352-441B-82BF-E0EA34836D08}"/>
          </ac:spMkLst>
        </pc:spChg>
        <pc:spChg chg="add">
          <ac:chgData name="Lisa McPeak" userId="959409d5c8b6d795" providerId="LiveId" clId="{DBAC077A-3F91-4FBA-8A02-D055BD155E48}" dt="2023-12-30T23:42:00.244" v="4402" actId="26606"/>
          <ac:spMkLst>
            <pc:docMk/>
            <pc:sldMk cId="3143604133" sldId="299"/>
            <ac:spMk id="15" creationId="{61707E60-CEC9-4661-AA82-69242EB4BDC3}"/>
          </ac:spMkLst>
        </pc:spChg>
        <pc:spChg chg="add">
          <ac:chgData name="Lisa McPeak" userId="959409d5c8b6d795" providerId="LiveId" clId="{DBAC077A-3F91-4FBA-8A02-D055BD155E48}" dt="2023-12-30T23:42:00.244" v="4402" actId="26606"/>
          <ac:spMkLst>
            <pc:docMk/>
            <pc:sldMk cId="3143604133" sldId="299"/>
            <ac:spMk id="17" creationId="{8F035CD8-AE30-4146-96F2-036B0CE5E4F3}"/>
          </ac:spMkLst>
        </pc:spChg>
        <pc:picChg chg="add">
          <ac:chgData name="Lisa McPeak" userId="959409d5c8b6d795" providerId="LiveId" clId="{DBAC077A-3F91-4FBA-8A02-D055BD155E48}" dt="2023-12-30T23:42:00.244" v="4402" actId="26606"/>
          <ac:picMkLst>
            <pc:docMk/>
            <pc:sldMk cId="3143604133" sldId="299"/>
            <ac:picMk id="10" creationId="{D7F786C0-C742-1A27-C360-09BC12E47842}"/>
          </ac:picMkLst>
        </pc:picChg>
      </pc:sldChg>
      <pc:sldChg chg="addSp delSp modSp add mod ord setBg">
        <pc:chgData name="Lisa McPeak" userId="959409d5c8b6d795" providerId="LiveId" clId="{DBAC077A-3F91-4FBA-8A02-D055BD155E48}" dt="2023-12-31T00:01:36.113" v="5126" actId="478"/>
        <pc:sldMkLst>
          <pc:docMk/>
          <pc:sldMk cId="2750610079" sldId="315"/>
        </pc:sldMkLst>
        <pc:spChg chg="mod">
          <ac:chgData name="Lisa McPeak" userId="959409d5c8b6d795" providerId="LiveId" clId="{DBAC077A-3F91-4FBA-8A02-D055BD155E48}" dt="2023-12-30T22:44:14.385" v="2243" actId="20577"/>
          <ac:spMkLst>
            <pc:docMk/>
            <pc:sldMk cId="2750610079" sldId="315"/>
            <ac:spMk id="2" creationId="{F48B51AE-252F-4958-A1E9-67C57179FF35}"/>
          </ac:spMkLst>
        </pc:spChg>
        <pc:spChg chg="del mod ord">
          <ac:chgData name="Lisa McPeak" userId="959409d5c8b6d795" providerId="LiveId" clId="{DBAC077A-3F91-4FBA-8A02-D055BD155E48}" dt="2023-12-31T00:01:36.113" v="5126" actId="478"/>
          <ac:spMkLst>
            <pc:docMk/>
            <pc:sldMk cId="2750610079" sldId="315"/>
            <ac:spMk id="3" creationId="{077CBD36-E928-427F-BCF4-3FF2B77D4C0D}"/>
          </ac:spMkLst>
        </pc:spChg>
        <pc:spChg chg="mod ord">
          <ac:chgData name="Lisa McPeak" userId="959409d5c8b6d795" providerId="LiveId" clId="{DBAC077A-3F91-4FBA-8A02-D055BD155E48}" dt="2023-12-30T22:13:33.220" v="514" actId="27636"/>
          <ac:spMkLst>
            <pc:docMk/>
            <pc:sldMk cId="2750610079" sldId="315"/>
            <ac:spMk id="6" creationId="{A1FE0C33-CECE-4322-A29C-AEA87CDB13E3}"/>
          </ac:spMkLst>
        </pc:spChg>
        <pc:spChg chg="add">
          <ac:chgData name="Lisa McPeak" userId="959409d5c8b6d795" providerId="LiveId" clId="{DBAC077A-3F91-4FBA-8A02-D055BD155E48}" dt="2023-12-30T22:13:09.243" v="510" actId="26606"/>
          <ac:spMkLst>
            <pc:docMk/>
            <pc:sldMk cId="2750610079" sldId="315"/>
            <ac:spMk id="13" creationId="{979E27D9-03C7-44E2-9FF8-15D0C8506AF7}"/>
          </ac:spMkLst>
        </pc:spChg>
        <pc:spChg chg="add">
          <ac:chgData name="Lisa McPeak" userId="959409d5c8b6d795" providerId="LiveId" clId="{DBAC077A-3F91-4FBA-8A02-D055BD155E48}" dt="2023-12-30T22:13:09.243" v="510" actId="26606"/>
          <ac:spMkLst>
            <pc:docMk/>
            <pc:sldMk cId="2750610079" sldId="315"/>
            <ac:spMk id="15" creationId="{EEBF1590-3B36-48EE-A89D-3B6F3CB256AB}"/>
          </ac:spMkLst>
        </pc:spChg>
        <pc:spChg chg="add">
          <ac:chgData name="Lisa McPeak" userId="959409d5c8b6d795" providerId="LiveId" clId="{DBAC077A-3F91-4FBA-8A02-D055BD155E48}" dt="2023-12-30T22:13:09.243" v="510" actId="26606"/>
          <ac:spMkLst>
            <pc:docMk/>
            <pc:sldMk cId="2750610079" sldId="315"/>
            <ac:spMk id="17" creationId="{AC8F6C8C-AB5A-4548-942D-E3FD40ACBC49}"/>
          </ac:spMkLst>
        </pc:spChg>
        <pc:picChg chg="add">
          <ac:chgData name="Lisa McPeak" userId="959409d5c8b6d795" providerId="LiveId" clId="{DBAC077A-3F91-4FBA-8A02-D055BD155E48}" dt="2023-12-30T22:13:09.243" v="510" actId="26606"/>
          <ac:picMkLst>
            <pc:docMk/>
            <pc:sldMk cId="2750610079" sldId="315"/>
            <ac:picMk id="10" creationId="{28FEA6C6-67AE-2A57-EC63-7300D5490207}"/>
          </ac:picMkLst>
        </pc:picChg>
      </pc:sldChg>
      <pc:sldChg chg="addSp delSp modSp new mod ord setBg">
        <pc:chgData name="Lisa McPeak" userId="959409d5c8b6d795" providerId="LiveId" clId="{DBAC077A-3F91-4FBA-8A02-D055BD155E48}" dt="2023-12-31T00:19:01.971" v="5378"/>
        <pc:sldMkLst>
          <pc:docMk/>
          <pc:sldMk cId="3476636845" sldId="316"/>
        </pc:sldMkLst>
        <pc:spChg chg="del">
          <ac:chgData name="Lisa McPeak" userId="959409d5c8b6d795" providerId="LiveId" clId="{DBAC077A-3F91-4FBA-8A02-D055BD155E48}" dt="2023-12-30T21:25:54.402" v="105" actId="26606"/>
          <ac:spMkLst>
            <pc:docMk/>
            <pc:sldMk cId="3476636845" sldId="316"/>
            <ac:spMk id="2" creationId="{63F917B5-648F-D34A-6AE1-B4F0B06190DF}"/>
          </ac:spMkLst>
        </pc:spChg>
        <pc:spChg chg="del">
          <ac:chgData name="Lisa McPeak" userId="959409d5c8b6d795" providerId="LiveId" clId="{DBAC077A-3F91-4FBA-8A02-D055BD155E48}" dt="2023-12-30T21:25:19.907" v="101" actId="22"/>
          <ac:spMkLst>
            <pc:docMk/>
            <pc:sldMk cId="3476636845" sldId="316"/>
            <ac:spMk id="3" creationId="{7EED376D-6E2D-BBB4-C393-DDA828750E9D}"/>
          </ac:spMkLst>
        </pc:spChg>
        <pc:spChg chg="add">
          <ac:chgData name="Lisa McPeak" userId="959409d5c8b6d795" providerId="LiveId" clId="{DBAC077A-3F91-4FBA-8A02-D055BD155E48}" dt="2023-12-30T21:25:54.402" v="105" actId="26606"/>
          <ac:spMkLst>
            <pc:docMk/>
            <pc:sldMk cId="3476636845" sldId="316"/>
            <ac:spMk id="10" creationId="{AB8C311F-7253-4AED-9701-7FC0708C41C7}"/>
          </ac:spMkLst>
        </pc:spChg>
        <pc:spChg chg="add">
          <ac:chgData name="Lisa McPeak" userId="959409d5c8b6d795" providerId="LiveId" clId="{DBAC077A-3F91-4FBA-8A02-D055BD155E48}" dt="2023-12-30T21:25:54.402" v="105" actId="26606"/>
          <ac:spMkLst>
            <pc:docMk/>
            <pc:sldMk cId="3476636845" sldId="316"/>
            <ac:spMk id="12" creationId="{E2384209-CB15-4CDF-9D31-C44FD9A3F20D}"/>
          </ac:spMkLst>
        </pc:spChg>
        <pc:spChg chg="add">
          <ac:chgData name="Lisa McPeak" userId="959409d5c8b6d795" providerId="LiveId" clId="{DBAC077A-3F91-4FBA-8A02-D055BD155E48}" dt="2023-12-30T21:25:54.402" v="105" actId="26606"/>
          <ac:spMkLst>
            <pc:docMk/>
            <pc:sldMk cId="3476636845" sldId="316"/>
            <ac:spMk id="14" creationId="{2633B3B5-CC90-43F0-8714-D31D1F3F0209}"/>
          </ac:spMkLst>
        </pc:spChg>
        <pc:spChg chg="add">
          <ac:chgData name="Lisa McPeak" userId="959409d5c8b6d795" providerId="LiveId" clId="{DBAC077A-3F91-4FBA-8A02-D055BD155E48}" dt="2023-12-30T21:25:54.402" v="105" actId="26606"/>
          <ac:spMkLst>
            <pc:docMk/>
            <pc:sldMk cId="3476636845" sldId="316"/>
            <ac:spMk id="16" creationId="{A8D57A06-A426-446D-B02C-A2DC6B62E45E}"/>
          </ac:spMkLst>
        </pc:spChg>
        <pc:picChg chg="add mod ord">
          <ac:chgData name="Lisa McPeak" userId="959409d5c8b6d795" providerId="LiveId" clId="{DBAC077A-3F91-4FBA-8A02-D055BD155E48}" dt="2023-12-30T21:26:09.626" v="106" actId="27614"/>
          <ac:picMkLst>
            <pc:docMk/>
            <pc:sldMk cId="3476636845" sldId="316"/>
            <ac:picMk id="5" creationId="{0BF517C3-DB06-34F9-5B6A-8EDD21B628F4}"/>
          </ac:picMkLst>
        </pc:picChg>
      </pc:sldChg>
      <pc:sldChg chg="addSp delSp modSp new mod setBg">
        <pc:chgData name="Lisa McPeak" userId="959409d5c8b6d795" providerId="LiveId" clId="{DBAC077A-3F91-4FBA-8A02-D055BD155E48}" dt="2023-12-30T21:27:50.894" v="109" actId="26606"/>
        <pc:sldMkLst>
          <pc:docMk/>
          <pc:sldMk cId="344703703" sldId="317"/>
        </pc:sldMkLst>
        <pc:spChg chg="del">
          <ac:chgData name="Lisa McPeak" userId="959409d5c8b6d795" providerId="LiveId" clId="{DBAC077A-3F91-4FBA-8A02-D055BD155E48}" dt="2023-12-30T21:27:50.894" v="109" actId="26606"/>
          <ac:spMkLst>
            <pc:docMk/>
            <pc:sldMk cId="344703703" sldId="317"/>
            <ac:spMk id="2" creationId="{25AEDB19-5D98-5EA8-1342-41157992AC1D}"/>
          </ac:spMkLst>
        </pc:spChg>
        <pc:spChg chg="del">
          <ac:chgData name="Lisa McPeak" userId="959409d5c8b6d795" providerId="LiveId" clId="{DBAC077A-3F91-4FBA-8A02-D055BD155E48}" dt="2023-12-30T21:27:47.571" v="108" actId="22"/>
          <ac:spMkLst>
            <pc:docMk/>
            <pc:sldMk cId="344703703" sldId="317"/>
            <ac:spMk id="3" creationId="{20C83A80-795F-6BF0-1542-E79E2F492206}"/>
          </ac:spMkLst>
        </pc:spChg>
        <pc:spChg chg="add">
          <ac:chgData name="Lisa McPeak" userId="959409d5c8b6d795" providerId="LiveId" clId="{DBAC077A-3F91-4FBA-8A02-D055BD155E48}" dt="2023-12-30T21:27:50.894" v="109" actId="26606"/>
          <ac:spMkLst>
            <pc:docMk/>
            <pc:sldMk cId="344703703" sldId="317"/>
            <ac:spMk id="10" creationId="{AB8C311F-7253-4AED-9701-7FC0708C41C7}"/>
          </ac:spMkLst>
        </pc:spChg>
        <pc:spChg chg="add">
          <ac:chgData name="Lisa McPeak" userId="959409d5c8b6d795" providerId="LiveId" clId="{DBAC077A-3F91-4FBA-8A02-D055BD155E48}" dt="2023-12-30T21:27:50.894" v="109" actId="26606"/>
          <ac:spMkLst>
            <pc:docMk/>
            <pc:sldMk cId="344703703" sldId="317"/>
            <ac:spMk id="12" creationId="{E2384209-CB15-4CDF-9D31-C44FD9A3F20D}"/>
          </ac:spMkLst>
        </pc:spChg>
        <pc:spChg chg="add">
          <ac:chgData name="Lisa McPeak" userId="959409d5c8b6d795" providerId="LiveId" clId="{DBAC077A-3F91-4FBA-8A02-D055BD155E48}" dt="2023-12-30T21:27:50.894" v="109" actId="26606"/>
          <ac:spMkLst>
            <pc:docMk/>
            <pc:sldMk cId="344703703" sldId="317"/>
            <ac:spMk id="14" creationId="{2633B3B5-CC90-43F0-8714-D31D1F3F0209}"/>
          </ac:spMkLst>
        </pc:spChg>
        <pc:spChg chg="add">
          <ac:chgData name="Lisa McPeak" userId="959409d5c8b6d795" providerId="LiveId" clId="{DBAC077A-3F91-4FBA-8A02-D055BD155E48}" dt="2023-12-30T21:27:50.894" v="109" actId="26606"/>
          <ac:spMkLst>
            <pc:docMk/>
            <pc:sldMk cId="344703703" sldId="317"/>
            <ac:spMk id="16" creationId="{A8D57A06-A426-446D-B02C-A2DC6B62E45E}"/>
          </ac:spMkLst>
        </pc:spChg>
        <pc:picChg chg="add mod ord">
          <ac:chgData name="Lisa McPeak" userId="959409d5c8b6d795" providerId="LiveId" clId="{DBAC077A-3F91-4FBA-8A02-D055BD155E48}" dt="2023-12-30T21:27:50.894" v="109" actId="26606"/>
          <ac:picMkLst>
            <pc:docMk/>
            <pc:sldMk cId="344703703" sldId="317"/>
            <ac:picMk id="5" creationId="{BE3B67AB-A40C-3EE6-CB05-3D6A8C822A57}"/>
          </ac:picMkLst>
        </pc:picChg>
      </pc:sldChg>
      <pc:sldChg chg="addSp delSp modSp new mod modMedia setBg modClrScheme chgLayout">
        <pc:chgData name="Lisa McPeak" userId="959409d5c8b6d795" providerId="LiveId" clId="{DBAC077A-3F91-4FBA-8A02-D055BD155E48}" dt="2023-12-31T00:18:26.077" v="5375" actId="113"/>
        <pc:sldMkLst>
          <pc:docMk/>
          <pc:sldMk cId="2397286653" sldId="318"/>
        </pc:sldMkLst>
        <pc:spChg chg="del mod ord">
          <ac:chgData name="Lisa McPeak" userId="959409d5c8b6d795" providerId="LiveId" clId="{DBAC077A-3F91-4FBA-8A02-D055BD155E48}" dt="2023-12-30T21:33:54.827" v="160" actId="700"/>
          <ac:spMkLst>
            <pc:docMk/>
            <pc:sldMk cId="2397286653" sldId="318"/>
            <ac:spMk id="2" creationId="{B6CB00B8-4756-763E-BA09-1BF1D3A01FB4}"/>
          </ac:spMkLst>
        </pc:spChg>
        <pc:spChg chg="del mod ord">
          <ac:chgData name="Lisa McPeak" userId="959409d5c8b6d795" providerId="LiveId" clId="{DBAC077A-3F91-4FBA-8A02-D055BD155E48}" dt="2023-12-30T21:33:54.827" v="160" actId="700"/>
          <ac:spMkLst>
            <pc:docMk/>
            <pc:sldMk cId="2397286653" sldId="318"/>
            <ac:spMk id="3" creationId="{271723B7-AA9D-5ACD-182C-6A6122BA3708}"/>
          </ac:spMkLst>
        </pc:spChg>
        <pc:spChg chg="add del mod ord">
          <ac:chgData name="Lisa McPeak" userId="959409d5c8b6d795" providerId="LiveId" clId="{DBAC077A-3F91-4FBA-8A02-D055BD155E48}" dt="2023-12-31T00:10:04.931" v="5245" actId="478"/>
          <ac:spMkLst>
            <pc:docMk/>
            <pc:sldMk cId="2397286653" sldId="318"/>
            <ac:spMk id="4" creationId="{5B0E8378-912C-D1DC-5D74-88F6A439EEEB}"/>
          </ac:spMkLst>
        </pc:spChg>
        <pc:spChg chg="add del mod ord">
          <ac:chgData name="Lisa McPeak" userId="959409d5c8b6d795" providerId="LiveId" clId="{DBAC077A-3F91-4FBA-8A02-D055BD155E48}" dt="2023-12-31T00:10:22.450" v="5247" actId="478"/>
          <ac:spMkLst>
            <pc:docMk/>
            <pc:sldMk cId="2397286653" sldId="318"/>
            <ac:spMk id="5" creationId="{B43C498A-912C-6128-24BE-A704855FD037}"/>
          </ac:spMkLst>
        </pc:spChg>
        <pc:spChg chg="add mod">
          <ac:chgData name="Lisa McPeak" userId="959409d5c8b6d795" providerId="LiveId" clId="{DBAC077A-3F91-4FBA-8A02-D055BD155E48}" dt="2023-12-31T00:18:26.077" v="5375" actId="113"/>
          <ac:spMkLst>
            <pc:docMk/>
            <pc:sldMk cId="2397286653" sldId="318"/>
            <ac:spMk id="6" creationId="{BF6AA362-5B93-CEF9-AF20-BE302D85691E}"/>
          </ac:spMkLst>
        </pc:spChg>
        <pc:spChg chg="add del mod">
          <ac:chgData name="Lisa McPeak" userId="959409d5c8b6d795" providerId="LiveId" clId="{DBAC077A-3F91-4FBA-8A02-D055BD155E48}" dt="2023-12-31T00:10:18.281" v="5246" actId="478"/>
          <ac:spMkLst>
            <pc:docMk/>
            <pc:sldMk cId="2397286653" sldId="318"/>
            <ac:spMk id="9" creationId="{9904E983-5ADD-5786-7D3F-76330A35E0D8}"/>
          </ac:spMkLst>
        </pc:spChg>
        <pc:spChg chg="add">
          <ac:chgData name="Lisa McPeak" userId="959409d5c8b6d795" providerId="LiveId" clId="{DBAC077A-3F91-4FBA-8A02-D055BD155E48}" dt="2023-12-30T21:34:50.982" v="294" actId="26606"/>
          <ac:spMkLst>
            <pc:docMk/>
            <pc:sldMk cId="2397286653" sldId="318"/>
            <ac:spMk id="11" creationId="{C1DD1A8A-57D5-4A81-AD04-532B043C5611}"/>
          </ac:spMkLst>
        </pc:spChg>
        <pc:spChg chg="add del mod">
          <ac:chgData name="Lisa McPeak" userId="959409d5c8b6d795" providerId="LiveId" clId="{DBAC077A-3F91-4FBA-8A02-D055BD155E48}" dt="2023-12-31T00:10:35.891" v="5248" actId="478"/>
          <ac:spMkLst>
            <pc:docMk/>
            <pc:sldMk cId="2397286653" sldId="318"/>
            <ac:spMk id="12" creationId="{1B3BB695-EA90-48CC-3EBD-AABD8FF80695}"/>
          </ac:spMkLst>
        </pc:spChg>
        <pc:spChg chg="add">
          <ac:chgData name="Lisa McPeak" userId="959409d5c8b6d795" providerId="LiveId" clId="{DBAC077A-3F91-4FBA-8A02-D055BD155E48}" dt="2023-12-30T21:34:50.982" v="294" actId="26606"/>
          <ac:spMkLst>
            <pc:docMk/>
            <pc:sldMk cId="2397286653" sldId="318"/>
            <ac:spMk id="13" creationId="{007891EC-4501-44ED-A8C8-B11B6DB767AB}"/>
          </ac:spMkLst>
        </pc:spChg>
        <pc:spChg chg="add mod">
          <ac:chgData name="Lisa McPeak" userId="959409d5c8b6d795" providerId="LiveId" clId="{DBAC077A-3F91-4FBA-8A02-D055BD155E48}" dt="2023-12-31T00:16:08.426" v="5358" actId="1076"/>
          <ac:spMkLst>
            <pc:docMk/>
            <pc:sldMk cId="2397286653" sldId="318"/>
            <ac:spMk id="14" creationId="{E88AF5B4-160F-C6AD-3725-AD92C39F3193}"/>
          </ac:spMkLst>
        </pc:spChg>
        <pc:picChg chg="add mod">
          <ac:chgData name="Lisa McPeak" userId="959409d5c8b6d795" providerId="LiveId" clId="{DBAC077A-3F91-4FBA-8A02-D055BD155E48}" dt="2023-12-31T00:18:08.924" v="5372" actId="1076"/>
          <ac:picMkLst>
            <pc:docMk/>
            <pc:sldMk cId="2397286653" sldId="318"/>
            <ac:picMk id="7" creationId="{38882697-CE18-F468-1AFA-CC6DDEE6D50D}"/>
          </ac:picMkLst>
        </pc:picChg>
      </pc:sldChg>
      <pc:sldChg chg="addSp delSp modSp new mod setBg modClrScheme setClrOvrMap chgLayout">
        <pc:chgData name="Lisa McPeak" userId="959409d5c8b6d795" providerId="LiveId" clId="{DBAC077A-3F91-4FBA-8A02-D055BD155E48}" dt="2023-12-30T23:55:07.540" v="5011" actId="1076"/>
        <pc:sldMkLst>
          <pc:docMk/>
          <pc:sldMk cId="2586578103" sldId="319"/>
        </pc:sldMkLst>
        <pc:spChg chg="del mod ord">
          <ac:chgData name="Lisa McPeak" userId="959409d5c8b6d795" providerId="LiveId" clId="{DBAC077A-3F91-4FBA-8A02-D055BD155E48}" dt="2023-12-30T21:37:36.400" v="298" actId="700"/>
          <ac:spMkLst>
            <pc:docMk/>
            <pc:sldMk cId="2586578103" sldId="319"/>
            <ac:spMk id="2" creationId="{CCBCA46D-3B30-2EF3-7159-E8376103F629}"/>
          </ac:spMkLst>
        </pc:spChg>
        <pc:spChg chg="del mod ord">
          <ac:chgData name="Lisa McPeak" userId="959409d5c8b6d795" providerId="LiveId" clId="{DBAC077A-3F91-4FBA-8A02-D055BD155E48}" dt="2023-12-30T21:37:36.400" v="298" actId="700"/>
          <ac:spMkLst>
            <pc:docMk/>
            <pc:sldMk cId="2586578103" sldId="319"/>
            <ac:spMk id="3" creationId="{B6EF4564-855E-F34A-6649-213073C1B58A}"/>
          </ac:spMkLst>
        </pc:spChg>
        <pc:spChg chg="add mod ord">
          <ac:chgData name="Lisa McPeak" userId="959409d5c8b6d795" providerId="LiveId" clId="{DBAC077A-3F91-4FBA-8A02-D055BD155E48}" dt="2023-12-30T23:53:59.902" v="4998" actId="1076"/>
          <ac:spMkLst>
            <pc:docMk/>
            <pc:sldMk cId="2586578103" sldId="319"/>
            <ac:spMk id="4" creationId="{051DF80B-5C0A-4FA0-6A40-3F09FF5F2DCE}"/>
          </ac:spMkLst>
        </pc:spChg>
        <pc:spChg chg="add mod ord">
          <ac:chgData name="Lisa McPeak" userId="959409d5c8b6d795" providerId="LiveId" clId="{DBAC077A-3F91-4FBA-8A02-D055BD155E48}" dt="2023-12-30T23:54:42.107" v="5009" actId="20577"/>
          <ac:spMkLst>
            <pc:docMk/>
            <pc:sldMk cId="2586578103" sldId="319"/>
            <ac:spMk id="5" creationId="{1F96E331-1483-974B-2F80-4C349BFE03BC}"/>
          </ac:spMkLst>
        </pc:spChg>
        <pc:spChg chg="add mod ord">
          <ac:chgData name="Lisa McPeak" userId="959409d5c8b6d795" providerId="LiveId" clId="{DBAC077A-3F91-4FBA-8A02-D055BD155E48}" dt="2023-12-30T23:54:37.055" v="5002" actId="27636"/>
          <ac:spMkLst>
            <pc:docMk/>
            <pc:sldMk cId="2586578103" sldId="319"/>
            <ac:spMk id="6" creationId="{1BF58666-E2FF-610A-D9D8-6138FCBFB94D}"/>
          </ac:spMkLst>
        </pc:spChg>
        <pc:spChg chg="add">
          <ac:chgData name="Lisa McPeak" userId="959409d5c8b6d795" providerId="LiveId" clId="{DBAC077A-3F91-4FBA-8A02-D055BD155E48}" dt="2023-12-30T21:39:22.136" v="395" actId="26606"/>
          <ac:spMkLst>
            <pc:docMk/>
            <pc:sldMk cId="2586578103" sldId="319"/>
            <ac:spMk id="8" creationId="{10F24D38-B79E-44B4-830E-043F45D96DC2}"/>
          </ac:spMkLst>
        </pc:spChg>
        <pc:spChg chg="add del">
          <ac:chgData name="Lisa McPeak" userId="959409d5c8b6d795" providerId="LiveId" clId="{DBAC077A-3F91-4FBA-8A02-D055BD155E48}" dt="2023-12-30T21:39:03.571" v="394" actId="26606"/>
          <ac:spMkLst>
            <pc:docMk/>
            <pc:sldMk cId="2586578103" sldId="319"/>
            <ac:spMk id="11" creationId="{2A6B319F-86FE-4754-878E-06F0804D882B}"/>
          </ac:spMkLst>
        </pc:spChg>
        <pc:spChg chg="add del">
          <ac:chgData name="Lisa McPeak" userId="959409d5c8b6d795" providerId="LiveId" clId="{DBAC077A-3F91-4FBA-8A02-D055BD155E48}" dt="2023-12-30T21:39:03.571" v="394" actId="26606"/>
          <ac:spMkLst>
            <pc:docMk/>
            <pc:sldMk cId="2586578103" sldId="319"/>
            <ac:spMk id="13" creationId="{DCF7D1B5-3477-499F-ACC5-2C8B07F4EDB3}"/>
          </ac:spMkLst>
        </pc:spChg>
        <pc:picChg chg="add mod">
          <ac:chgData name="Lisa McPeak" userId="959409d5c8b6d795" providerId="LiveId" clId="{DBAC077A-3F91-4FBA-8A02-D055BD155E48}" dt="2023-12-30T22:12:28.742" v="509" actId="1076"/>
          <ac:picMkLst>
            <pc:docMk/>
            <pc:sldMk cId="2586578103" sldId="319"/>
            <ac:picMk id="10" creationId="{47EF62F3-B470-90B4-3A45-CCEBAE5C7B21}"/>
          </ac:picMkLst>
        </pc:picChg>
        <pc:picChg chg="add mod">
          <ac:chgData name="Lisa McPeak" userId="959409d5c8b6d795" providerId="LiveId" clId="{DBAC077A-3F91-4FBA-8A02-D055BD155E48}" dt="2023-12-30T23:55:07.540" v="5011" actId="1076"/>
          <ac:picMkLst>
            <pc:docMk/>
            <pc:sldMk cId="2586578103" sldId="319"/>
            <ac:picMk id="14" creationId="{4AED3A43-6477-B4B9-381C-EE5D75D79111}"/>
          </ac:picMkLst>
        </pc:picChg>
        <pc:picChg chg="add mod">
          <ac:chgData name="Lisa McPeak" userId="959409d5c8b6d795" providerId="LiveId" clId="{DBAC077A-3F91-4FBA-8A02-D055BD155E48}" dt="2023-12-30T22:12:03.887" v="502" actId="1076"/>
          <ac:picMkLst>
            <pc:docMk/>
            <pc:sldMk cId="2586578103" sldId="319"/>
            <ac:picMk id="1026" creationId="{4C022557-90EF-6C9E-2413-D4EA117D6F2A}"/>
          </ac:picMkLst>
        </pc:picChg>
        <pc:cxnChg chg="add">
          <ac:chgData name="Lisa McPeak" userId="959409d5c8b6d795" providerId="LiveId" clId="{DBAC077A-3F91-4FBA-8A02-D055BD155E48}" dt="2023-12-30T21:39:22.136" v="395" actId="26606"/>
          <ac:cxnSpMkLst>
            <pc:docMk/>
            <pc:sldMk cId="2586578103" sldId="319"/>
            <ac:cxnSpMk id="9" creationId="{FC469874-256B-45B3-A79C-7591B4BA1ECC}"/>
          </ac:cxnSpMkLst>
        </pc:cxnChg>
      </pc:sldChg>
      <pc:sldChg chg="addSp delSp modSp new mod setBg modClrScheme chgLayout">
        <pc:chgData name="Lisa McPeak" userId="959409d5c8b6d795" providerId="LiveId" clId="{DBAC077A-3F91-4FBA-8A02-D055BD155E48}" dt="2023-12-31T01:00:59.780" v="6090" actId="113"/>
        <pc:sldMkLst>
          <pc:docMk/>
          <pc:sldMk cId="1286199265" sldId="320"/>
        </pc:sldMkLst>
        <pc:spChg chg="mod ord">
          <ac:chgData name="Lisa McPeak" userId="959409d5c8b6d795" providerId="LiveId" clId="{DBAC077A-3F91-4FBA-8A02-D055BD155E48}" dt="2023-12-31T01:00:59.780" v="6090" actId="113"/>
          <ac:spMkLst>
            <pc:docMk/>
            <pc:sldMk cId="1286199265" sldId="320"/>
            <ac:spMk id="2" creationId="{6EE1F1AB-A2AC-2445-7D4D-B545869DF819}"/>
          </ac:spMkLst>
        </pc:spChg>
        <pc:spChg chg="del">
          <ac:chgData name="Lisa McPeak" userId="959409d5c8b6d795" providerId="LiveId" clId="{DBAC077A-3F91-4FBA-8A02-D055BD155E48}" dt="2023-12-30T22:14:38.603" v="542" actId="700"/>
          <ac:spMkLst>
            <pc:docMk/>
            <pc:sldMk cId="1286199265" sldId="320"/>
            <ac:spMk id="3" creationId="{2D86125B-D838-1AC9-36C7-3E560E1A0485}"/>
          </ac:spMkLst>
        </pc:spChg>
        <pc:spChg chg="add del mod ord">
          <ac:chgData name="Lisa McPeak" userId="959409d5c8b6d795" providerId="LiveId" clId="{DBAC077A-3F91-4FBA-8A02-D055BD155E48}" dt="2023-12-30T23:55:51.241" v="5012" actId="478"/>
          <ac:spMkLst>
            <pc:docMk/>
            <pc:sldMk cId="1286199265" sldId="320"/>
            <ac:spMk id="4" creationId="{01ADB45A-E24D-3D87-36E8-DDF30AC64DB5}"/>
          </ac:spMkLst>
        </pc:spChg>
      </pc:sldChg>
      <pc:sldChg chg="addSp delSp modSp new mod setBg modClrScheme chgLayout">
        <pc:chgData name="Lisa McPeak" userId="959409d5c8b6d795" providerId="LiveId" clId="{DBAC077A-3F91-4FBA-8A02-D055BD155E48}" dt="2023-12-30T23:38:16.231" v="4386" actId="1076"/>
        <pc:sldMkLst>
          <pc:docMk/>
          <pc:sldMk cId="889960507" sldId="321"/>
        </pc:sldMkLst>
        <pc:spChg chg="del">
          <ac:chgData name="Lisa McPeak" userId="959409d5c8b6d795" providerId="LiveId" clId="{DBAC077A-3F91-4FBA-8A02-D055BD155E48}" dt="2023-12-30T22:16:57.595" v="591" actId="700"/>
          <ac:spMkLst>
            <pc:docMk/>
            <pc:sldMk cId="889960507" sldId="321"/>
            <ac:spMk id="2" creationId="{0C017039-C15F-F4B9-2C2D-81238AEF1F07}"/>
          </ac:spMkLst>
        </pc:spChg>
        <pc:spChg chg="del">
          <ac:chgData name="Lisa McPeak" userId="959409d5c8b6d795" providerId="LiveId" clId="{DBAC077A-3F91-4FBA-8A02-D055BD155E48}" dt="2023-12-30T22:16:57.595" v="591" actId="700"/>
          <ac:spMkLst>
            <pc:docMk/>
            <pc:sldMk cId="889960507" sldId="321"/>
            <ac:spMk id="3" creationId="{D51F1C77-5C50-77D0-1B58-DFB8B870384D}"/>
          </ac:spMkLst>
        </pc:spChg>
        <pc:spChg chg="add mod">
          <ac:chgData name="Lisa McPeak" userId="959409d5c8b6d795" providerId="LiveId" clId="{DBAC077A-3F91-4FBA-8A02-D055BD155E48}" dt="2023-12-30T23:38:16.231" v="4386" actId="1076"/>
          <ac:spMkLst>
            <pc:docMk/>
            <pc:sldMk cId="889960507" sldId="321"/>
            <ac:spMk id="5" creationId="{31B6C14E-8675-EC55-2BB1-425AE75B6188}"/>
          </ac:spMkLst>
        </pc:spChg>
        <pc:picChg chg="add mod">
          <ac:chgData name="Lisa McPeak" userId="959409d5c8b6d795" providerId="LiveId" clId="{DBAC077A-3F91-4FBA-8A02-D055BD155E48}" dt="2023-12-30T23:38:08.934" v="4385" actId="1076"/>
          <ac:picMkLst>
            <pc:docMk/>
            <pc:sldMk cId="889960507" sldId="321"/>
            <ac:picMk id="4" creationId="{FF0581D0-79C4-0AD9-B071-190C0D7193D7}"/>
          </ac:picMkLst>
        </pc:picChg>
      </pc:sldChg>
      <pc:sldChg chg="addSp modSp new mod setBg modClrScheme chgLayout">
        <pc:chgData name="Lisa McPeak" userId="959409d5c8b6d795" providerId="LiveId" clId="{DBAC077A-3F91-4FBA-8A02-D055BD155E48}" dt="2023-12-30T22:43:17.885" v="2209" actId="20577"/>
        <pc:sldMkLst>
          <pc:docMk/>
          <pc:sldMk cId="4040224986" sldId="322"/>
        </pc:sldMkLst>
        <pc:spChg chg="add mod">
          <ac:chgData name="Lisa McPeak" userId="959409d5c8b6d795" providerId="LiveId" clId="{DBAC077A-3F91-4FBA-8A02-D055BD155E48}" dt="2023-12-30T22:19:58.853" v="764" actId="20577"/>
          <ac:spMkLst>
            <pc:docMk/>
            <pc:sldMk cId="4040224986" sldId="322"/>
            <ac:spMk id="2" creationId="{87D571F9-B589-EB35-A501-05483188BFB1}"/>
          </ac:spMkLst>
        </pc:spChg>
        <pc:spChg chg="add mod">
          <ac:chgData name="Lisa McPeak" userId="959409d5c8b6d795" providerId="LiveId" clId="{DBAC077A-3F91-4FBA-8A02-D055BD155E48}" dt="2023-12-30T22:43:17.885" v="2209" actId="20577"/>
          <ac:spMkLst>
            <pc:docMk/>
            <pc:sldMk cId="4040224986" sldId="322"/>
            <ac:spMk id="3" creationId="{9873BF75-B6B7-5374-1B0A-EDDAFBF50B90}"/>
          </ac:spMkLst>
        </pc:spChg>
      </pc:sldChg>
      <pc:sldChg chg="addSp delSp modSp new mod ord setBg">
        <pc:chgData name="Lisa McPeak" userId="959409d5c8b6d795" providerId="LiveId" clId="{DBAC077A-3F91-4FBA-8A02-D055BD155E48}" dt="2023-12-30T23:27:44.002" v="4172" actId="20577"/>
        <pc:sldMkLst>
          <pc:docMk/>
          <pc:sldMk cId="3385463313" sldId="323"/>
        </pc:sldMkLst>
        <pc:spChg chg="mod">
          <ac:chgData name="Lisa McPeak" userId="959409d5c8b6d795" providerId="LiveId" clId="{DBAC077A-3F91-4FBA-8A02-D055BD155E48}" dt="2023-12-30T23:26:43.907" v="4159" actId="26606"/>
          <ac:spMkLst>
            <pc:docMk/>
            <pc:sldMk cId="3385463313" sldId="323"/>
            <ac:spMk id="2" creationId="{313D1BDD-B2E2-058E-60AE-94086A2D92F1}"/>
          </ac:spMkLst>
        </pc:spChg>
        <pc:spChg chg="del mod">
          <ac:chgData name="Lisa McPeak" userId="959409d5c8b6d795" providerId="LiveId" clId="{DBAC077A-3F91-4FBA-8A02-D055BD155E48}" dt="2023-12-30T23:26:48.481" v="4160" actId="26606"/>
          <ac:spMkLst>
            <pc:docMk/>
            <pc:sldMk cId="3385463313" sldId="323"/>
            <ac:spMk id="3" creationId="{FD51E85D-7EAE-DAC7-FE79-E31F28FF3736}"/>
          </ac:spMkLst>
        </pc:spChg>
        <pc:spChg chg="add del">
          <ac:chgData name="Lisa McPeak" userId="959409d5c8b6d795" providerId="LiveId" clId="{DBAC077A-3F91-4FBA-8A02-D055BD155E48}" dt="2023-12-30T23:26:43.907" v="4159" actId="26606"/>
          <ac:spMkLst>
            <pc:docMk/>
            <pc:sldMk cId="3385463313" sldId="323"/>
            <ac:spMk id="10" creationId="{D1942232-83D0-49E2-AF9B-1F97E3C1EF8E}"/>
          </ac:spMkLst>
        </pc:spChg>
        <pc:spChg chg="add del">
          <ac:chgData name="Lisa McPeak" userId="959409d5c8b6d795" providerId="LiveId" clId="{DBAC077A-3F91-4FBA-8A02-D055BD155E48}" dt="2023-12-30T23:26:43.907" v="4159" actId="26606"/>
          <ac:spMkLst>
            <pc:docMk/>
            <pc:sldMk cId="3385463313" sldId="323"/>
            <ac:spMk id="12" creationId="{E9E70D72-6E23-4015-A4A6-85C120C19167}"/>
          </ac:spMkLst>
        </pc:spChg>
        <pc:grpChg chg="add del">
          <ac:chgData name="Lisa McPeak" userId="959409d5c8b6d795" providerId="LiveId" clId="{DBAC077A-3F91-4FBA-8A02-D055BD155E48}" dt="2023-12-30T23:26:43.907" v="4159" actId="26606"/>
          <ac:grpSpMkLst>
            <pc:docMk/>
            <pc:sldMk cId="3385463313" sldId="323"/>
            <ac:grpSpMk id="14" creationId="{C28A977F-B603-4D81-B0FC-C8DE048A7931}"/>
          </ac:grpSpMkLst>
        </pc:grpChg>
        <pc:grpChg chg="add del">
          <ac:chgData name="Lisa McPeak" userId="959409d5c8b6d795" providerId="LiveId" clId="{DBAC077A-3F91-4FBA-8A02-D055BD155E48}" dt="2023-12-30T23:26:43.907" v="4159" actId="26606"/>
          <ac:grpSpMkLst>
            <pc:docMk/>
            <pc:sldMk cId="3385463313" sldId="323"/>
            <ac:grpSpMk id="20" creationId="{C78D9229-E61D-4FEE-8321-2F8B64A8CADF}"/>
          </ac:grpSpMkLst>
        </pc:grpChg>
        <pc:graphicFrameChg chg="add mod">
          <ac:chgData name="Lisa McPeak" userId="959409d5c8b6d795" providerId="LiveId" clId="{DBAC077A-3F91-4FBA-8A02-D055BD155E48}" dt="2023-12-30T23:27:44.002" v="4172" actId="20577"/>
          <ac:graphicFrameMkLst>
            <pc:docMk/>
            <pc:sldMk cId="3385463313" sldId="323"/>
            <ac:graphicFrameMk id="5" creationId="{A51338EC-EF75-F30C-2D14-88B03D71F9A6}"/>
          </ac:graphicFrameMkLst>
        </pc:graphicFrameChg>
        <pc:picChg chg="add del">
          <ac:chgData name="Lisa McPeak" userId="959409d5c8b6d795" providerId="LiveId" clId="{DBAC077A-3F91-4FBA-8A02-D055BD155E48}" dt="2023-12-30T23:26:43.907" v="4159" actId="26606"/>
          <ac:picMkLst>
            <pc:docMk/>
            <pc:sldMk cId="3385463313" sldId="323"/>
            <ac:picMk id="7" creationId="{129EC98C-1CCB-6676-C060-7D1B3BAB79AD}"/>
          </ac:picMkLst>
        </pc:picChg>
      </pc:sldChg>
      <pc:sldChg chg="addSp delSp modSp new mod ord setBg">
        <pc:chgData name="Lisa McPeak" userId="959409d5c8b6d795" providerId="LiveId" clId="{DBAC077A-3F91-4FBA-8A02-D055BD155E48}" dt="2023-12-30T23:58:54.738" v="5109" actId="1076"/>
        <pc:sldMkLst>
          <pc:docMk/>
          <pc:sldMk cId="1637330583" sldId="324"/>
        </pc:sldMkLst>
        <pc:spChg chg="mod">
          <ac:chgData name="Lisa McPeak" userId="959409d5c8b6d795" providerId="LiveId" clId="{DBAC077A-3F91-4FBA-8A02-D055BD155E48}" dt="2023-12-30T23:58:21.365" v="5105" actId="1076"/>
          <ac:spMkLst>
            <pc:docMk/>
            <pc:sldMk cId="1637330583" sldId="324"/>
            <ac:spMk id="2" creationId="{26B2D19A-79FF-6E27-EAAB-6A763A872F8F}"/>
          </ac:spMkLst>
        </pc:spChg>
        <pc:spChg chg="mod">
          <ac:chgData name="Lisa McPeak" userId="959409d5c8b6d795" providerId="LiveId" clId="{DBAC077A-3F91-4FBA-8A02-D055BD155E48}" dt="2023-12-30T23:58:54.738" v="5109" actId="1076"/>
          <ac:spMkLst>
            <pc:docMk/>
            <pc:sldMk cId="1637330583" sldId="324"/>
            <ac:spMk id="3" creationId="{7CEC351B-0A1F-21E2-2324-83F09A500338}"/>
          </ac:spMkLst>
        </pc:spChg>
        <pc:spChg chg="add del">
          <ac:chgData name="Lisa McPeak" userId="959409d5c8b6d795" providerId="LiveId" clId="{DBAC077A-3F91-4FBA-8A02-D055BD155E48}" dt="2023-12-30T22:53:54.098" v="2608" actId="26606"/>
          <ac:spMkLst>
            <pc:docMk/>
            <pc:sldMk cId="1637330583" sldId="324"/>
            <ac:spMk id="10" creationId="{245A9F99-D9B1-4094-A2E2-B90AC1DB7B9C}"/>
          </ac:spMkLst>
        </pc:spChg>
        <pc:spChg chg="add del">
          <ac:chgData name="Lisa McPeak" userId="959409d5c8b6d795" providerId="LiveId" clId="{DBAC077A-3F91-4FBA-8A02-D055BD155E48}" dt="2023-12-30T22:53:54.098" v="2608" actId="26606"/>
          <ac:spMkLst>
            <pc:docMk/>
            <pc:sldMk cId="1637330583" sldId="324"/>
            <ac:spMk id="12" creationId="{B7FAF607-473A-4A43-A23D-BBFF5C4117BB}"/>
          </ac:spMkLst>
        </pc:spChg>
        <pc:spChg chg="add">
          <ac:chgData name="Lisa McPeak" userId="959409d5c8b6d795" providerId="LiveId" clId="{DBAC077A-3F91-4FBA-8A02-D055BD155E48}" dt="2023-12-30T22:53:54.109" v="2609" actId="26606"/>
          <ac:spMkLst>
            <pc:docMk/>
            <pc:sldMk cId="1637330583" sldId="324"/>
            <ac:spMk id="19" creationId="{979E27D9-03C7-44E2-9FF8-15D0C8506AF7}"/>
          </ac:spMkLst>
        </pc:spChg>
        <pc:spChg chg="add">
          <ac:chgData name="Lisa McPeak" userId="959409d5c8b6d795" providerId="LiveId" clId="{DBAC077A-3F91-4FBA-8A02-D055BD155E48}" dt="2023-12-30T22:53:54.109" v="2609" actId="26606"/>
          <ac:spMkLst>
            <pc:docMk/>
            <pc:sldMk cId="1637330583" sldId="324"/>
            <ac:spMk id="21" creationId="{EEBF1590-3B36-48EE-A89D-3B6F3CB256AB}"/>
          </ac:spMkLst>
        </pc:spChg>
        <pc:spChg chg="add">
          <ac:chgData name="Lisa McPeak" userId="959409d5c8b6d795" providerId="LiveId" clId="{DBAC077A-3F91-4FBA-8A02-D055BD155E48}" dt="2023-12-30T22:53:54.109" v="2609" actId="26606"/>
          <ac:spMkLst>
            <pc:docMk/>
            <pc:sldMk cId="1637330583" sldId="324"/>
            <ac:spMk id="22" creationId="{AC8F6C8C-AB5A-4548-942D-E3FD40ACBC49}"/>
          </ac:spMkLst>
        </pc:spChg>
        <pc:grpChg chg="add del">
          <ac:chgData name="Lisa McPeak" userId="959409d5c8b6d795" providerId="LiveId" clId="{DBAC077A-3F91-4FBA-8A02-D055BD155E48}" dt="2023-12-30T22:53:54.098" v="2608" actId="26606"/>
          <ac:grpSpMkLst>
            <pc:docMk/>
            <pc:sldMk cId="1637330583" sldId="324"/>
            <ac:grpSpMk id="14" creationId="{C5F6476F-D303-44D3-B30F-1BA348F0F64A}"/>
          </ac:grpSpMkLst>
        </pc:grpChg>
        <pc:picChg chg="add del">
          <ac:chgData name="Lisa McPeak" userId="959409d5c8b6d795" providerId="LiveId" clId="{DBAC077A-3F91-4FBA-8A02-D055BD155E48}" dt="2023-12-30T22:53:54.098" v="2608" actId="26606"/>
          <ac:picMkLst>
            <pc:docMk/>
            <pc:sldMk cId="1637330583" sldId="324"/>
            <ac:picMk id="7" creationId="{9ED3AD03-7C27-14F7-3651-2B340D9AF9C6}"/>
          </ac:picMkLst>
        </pc:picChg>
        <pc:picChg chg="add">
          <ac:chgData name="Lisa McPeak" userId="959409d5c8b6d795" providerId="LiveId" clId="{DBAC077A-3F91-4FBA-8A02-D055BD155E48}" dt="2023-12-30T22:53:54.109" v="2609" actId="26606"/>
          <ac:picMkLst>
            <pc:docMk/>
            <pc:sldMk cId="1637330583" sldId="324"/>
            <ac:picMk id="20" creationId="{F1622AB7-3FF9-FB72-B8D0-CA335DE311DD}"/>
          </ac:picMkLst>
        </pc:picChg>
      </pc:sldChg>
      <pc:sldChg chg="modSp add del mod">
        <pc:chgData name="Lisa McPeak" userId="959409d5c8b6d795" providerId="LiveId" clId="{DBAC077A-3F91-4FBA-8A02-D055BD155E48}" dt="2023-12-30T22:48:08.621" v="2249" actId="47"/>
        <pc:sldMkLst>
          <pc:docMk/>
          <pc:sldMk cId="3020103268" sldId="324"/>
        </pc:sldMkLst>
        <pc:spChg chg="mod">
          <ac:chgData name="Lisa McPeak" userId="959409d5c8b6d795" providerId="LiveId" clId="{DBAC077A-3F91-4FBA-8A02-D055BD155E48}" dt="2023-12-30T22:47:38.906" v="2247" actId="207"/>
          <ac:spMkLst>
            <pc:docMk/>
            <pc:sldMk cId="3020103268" sldId="324"/>
            <ac:spMk id="4" creationId="{643C3243-7EC2-4A61-A290-DFEA7AE7B0A8}"/>
          </ac:spMkLst>
        </pc:spChg>
      </pc:sldChg>
      <pc:sldChg chg="addSp delSp modSp new mod ord setBg modClrScheme chgLayout">
        <pc:chgData name="Lisa McPeak" userId="959409d5c8b6d795" providerId="LiveId" clId="{DBAC077A-3F91-4FBA-8A02-D055BD155E48}" dt="2023-12-31T00:05:17.991" v="5213" actId="33524"/>
        <pc:sldMkLst>
          <pc:docMk/>
          <pc:sldMk cId="56090856" sldId="325"/>
        </pc:sldMkLst>
        <pc:spChg chg="mod ord">
          <ac:chgData name="Lisa McPeak" userId="959409d5c8b6d795" providerId="LiveId" clId="{DBAC077A-3F91-4FBA-8A02-D055BD155E48}" dt="2023-12-30T23:25:02.004" v="4157" actId="20577"/>
          <ac:spMkLst>
            <pc:docMk/>
            <pc:sldMk cId="56090856" sldId="325"/>
            <ac:spMk id="2" creationId="{2828F363-2489-BEBE-E633-4F5E5B403DA9}"/>
          </ac:spMkLst>
        </pc:spChg>
        <pc:spChg chg="del">
          <ac:chgData name="Lisa McPeak" userId="959409d5c8b6d795" providerId="LiveId" clId="{DBAC077A-3F91-4FBA-8A02-D055BD155E48}" dt="2023-12-30T22:56:31.686" v="2639" actId="700"/>
          <ac:spMkLst>
            <pc:docMk/>
            <pc:sldMk cId="56090856" sldId="325"/>
            <ac:spMk id="3" creationId="{F3EEBBC1-FB00-31A9-49A7-B0C94A46E609}"/>
          </ac:spMkLst>
        </pc:spChg>
        <pc:spChg chg="del mod ord">
          <ac:chgData name="Lisa McPeak" userId="959409d5c8b6d795" providerId="LiveId" clId="{DBAC077A-3F91-4FBA-8A02-D055BD155E48}" dt="2023-12-30T22:56:31.686" v="2639" actId="700"/>
          <ac:spMkLst>
            <pc:docMk/>
            <pc:sldMk cId="56090856" sldId="325"/>
            <ac:spMk id="4" creationId="{48E914A3-7CB5-D3F3-2640-7CDD15CAE321}"/>
          </ac:spMkLst>
        </pc:spChg>
        <pc:spChg chg="del">
          <ac:chgData name="Lisa McPeak" userId="959409d5c8b6d795" providerId="LiveId" clId="{DBAC077A-3F91-4FBA-8A02-D055BD155E48}" dt="2023-12-30T22:56:31.686" v="2639" actId="700"/>
          <ac:spMkLst>
            <pc:docMk/>
            <pc:sldMk cId="56090856" sldId="325"/>
            <ac:spMk id="5" creationId="{4D27D7EE-22ED-5D12-6208-74D106942FF7}"/>
          </ac:spMkLst>
        </pc:spChg>
        <pc:spChg chg="del">
          <ac:chgData name="Lisa McPeak" userId="959409d5c8b6d795" providerId="LiveId" clId="{DBAC077A-3F91-4FBA-8A02-D055BD155E48}" dt="2023-12-30T22:56:31.686" v="2639" actId="700"/>
          <ac:spMkLst>
            <pc:docMk/>
            <pc:sldMk cId="56090856" sldId="325"/>
            <ac:spMk id="6" creationId="{264C5D01-6171-87CF-58DE-A85D5D6BBEE9}"/>
          </ac:spMkLst>
        </pc:spChg>
        <pc:spChg chg="add del mod ord">
          <ac:chgData name="Lisa McPeak" userId="959409d5c8b6d795" providerId="LiveId" clId="{DBAC077A-3F91-4FBA-8A02-D055BD155E48}" dt="2023-12-30T22:57:43.206" v="2687" actId="26606"/>
          <ac:spMkLst>
            <pc:docMk/>
            <pc:sldMk cId="56090856" sldId="325"/>
            <ac:spMk id="7" creationId="{8C81E857-104D-A5CD-DEEE-A4FE5B26494C}"/>
          </ac:spMkLst>
        </pc:spChg>
        <pc:spChg chg="add del">
          <ac:chgData name="Lisa McPeak" userId="959409d5c8b6d795" providerId="LiveId" clId="{DBAC077A-3F91-4FBA-8A02-D055BD155E48}" dt="2023-12-30T22:57:43.206" v="2686" actId="26606"/>
          <ac:spMkLst>
            <pc:docMk/>
            <pc:sldMk cId="56090856" sldId="325"/>
            <ac:spMk id="12" creationId="{6F5A5072-7B47-4D32-B52A-4EBBF590B8A5}"/>
          </ac:spMkLst>
        </pc:spChg>
        <pc:spChg chg="add del">
          <ac:chgData name="Lisa McPeak" userId="959409d5c8b6d795" providerId="LiveId" clId="{DBAC077A-3F91-4FBA-8A02-D055BD155E48}" dt="2023-12-30T22:57:20.927" v="2683" actId="26606"/>
          <ac:spMkLst>
            <pc:docMk/>
            <pc:sldMk cId="56090856" sldId="325"/>
            <ac:spMk id="13" creationId="{9B7AD9F6-8CE7-4299-8FC6-328F4DCD3FF9}"/>
          </ac:spMkLst>
        </pc:spChg>
        <pc:spChg chg="add del">
          <ac:chgData name="Lisa McPeak" userId="959409d5c8b6d795" providerId="LiveId" clId="{DBAC077A-3F91-4FBA-8A02-D055BD155E48}" dt="2023-12-30T22:57:43.206" v="2686" actId="26606"/>
          <ac:spMkLst>
            <pc:docMk/>
            <pc:sldMk cId="56090856" sldId="325"/>
            <ac:spMk id="14" creationId="{9715DAF0-AE1B-46C9-8A6B-DB2AA05AB91D}"/>
          </ac:spMkLst>
        </pc:spChg>
        <pc:spChg chg="add del">
          <ac:chgData name="Lisa McPeak" userId="959409d5c8b6d795" providerId="LiveId" clId="{DBAC077A-3F91-4FBA-8A02-D055BD155E48}" dt="2023-12-30T22:57:20.927" v="2683" actId="26606"/>
          <ac:spMkLst>
            <pc:docMk/>
            <pc:sldMk cId="56090856" sldId="325"/>
            <ac:spMk id="15" creationId="{F49775AF-8896-43EE-92C6-83497D6DC56F}"/>
          </ac:spMkLst>
        </pc:spChg>
        <pc:spChg chg="add del">
          <ac:chgData name="Lisa McPeak" userId="959409d5c8b6d795" providerId="LiveId" clId="{DBAC077A-3F91-4FBA-8A02-D055BD155E48}" dt="2023-12-30T22:57:43.206" v="2686" actId="26606"/>
          <ac:spMkLst>
            <pc:docMk/>
            <pc:sldMk cId="56090856" sldId="325"/>
            <ac:spMk id="16" creationId="{6016219D-510E-4184-9090-6D5578A87BD1}"/>
          </ac:spMkLst>
        </pc:spChg>
        <pc:spChg chg="add del">
          <ac:chgData name="Lisa McPeak" userId="959409d5c8b6d795" providerId="LiveId" clId="{DBAC077A-3F91-4FBA-8A02-D055BD155E48}" dt="2023-12-30T22:57:43.206" v="2686" actId="26606"/>
          <ac:spMkLst>
            <pc:docMk/>
            <pc:sldMk cId="56090856" sldId="325"/>
            <ac:spMk id="18" creationId="{AFF4A713-7B75-4B21-90D7-5AB19547C728}"/>
          </ac:spMkLst>
        </pc:spChg>
        <pc:spChg chg="add del">
          <ac:chgData name="Lisa McPeak" userId="959409d5c8b6d795" providerId="LiveId" clId="{DBAC077A-3F91-4FBA-8A02-D055BD155E48}" dt="2023-12-30T22:57:43.206" v="2686" actId="26606"/>
          <ac:spMkLst>
            <pc:docMk/>
            <pc:sldMk cId="56090856" sldId="325"/>
            <ac:spMk id="20" creationId="{DC631C0B-6DA6-4E57-8231-CE32B3434A7E}"/>
          </ac:spMkLst>
        </pc:spChg>
        <pc:spChg chg="add del">
          <ac:chgData name="Lisa McPeak" userId="959409d5c8b6d795" providerId="LiveId" clId="{DBAC077A-3F91-4FBA-8A02-D055BD155E48}" dt="2023-12-30T22:57:43.206" v="2686" actId="26606"/>
          <ac:spMkLst>
            <pc:docMk/>
            <pc:sldMk cId="56090856" sldId="325"/>
            <ac:spMk id="22" creationId="{C29501E6-A978-4A61-9689-9085AF97A53A}"/>
          </ac:spMkLst>
        </pc:spChg>
        <pc:spChg chg="add">
          <ac:chgData name="Lisa McPeak" userId="959409d5c8b6d795" providerId="LiveId" clId="{DBAC077A-3F91-4FBA-8A02-D055BD155E48}" dt="2023-12-30T22:57:43.206" v="2687" actId="26606"/>
          <ac:spMkLst>
            <pc:docMk/>
            <pc:sldMk cId="56090856" sldId="325"/>
            <ac:spMk id="24" creationId="{979E27D9-03C7-44E2-9FF8-15D0C8506AF7}"/>
          </ac:spMkLst>
        </pc:spChg>
        <pc:spChg chg="add mod">
          <ac:chgData name="Lisa McPeak" userId="959409d5c8b6d795" providerId="LiveId" clId="{DBAC077A-3F91-4FBA-8A02-D055BD155E48}" dt="2023-12-31T00:05:17.991" v="5213" actId="33524"/>
          <ac:spMkLst>
            <pc:docMk/>
            <pc:sldMk cId="56090856" sldId="325"/>
            <ac:spMk id="25" creationId="{8C81E857-104D-A5CD-DEEE-A4FE5B26494C}"/>
          </ac:spMkLst>
        </pc:spChg>
        <pc:spChg chg="add">
          <ac:chgData name="Lisa McPeak" userId="959409d5c8b6d795" providerId="LiveId" clId="{DBAC077A-3F91-4FBA-8A02-D055BD155E48}" dt="2023-12-30T22:57:43.206" v="2687" actId="26606"/>
          <ac:spMkLst>
            <pc:docMk/>
            <pc:sldMk cId="56090856" sldId="325"/>
            <ac:spMk id="26" creationId="{EEBF1590-3B36-48EE-A89D-3B6F3CB256AB}"/>
          </ac:spMkLst>
        </pc:spChg>
        <pc:spChg chg="add">
          <ac:chgData name="Lisa McPeak" userId="959409d5c8b6d795" providerId="LiveId" clId="{DBAC077A-3F91-4FBA-8A02-D055BD155E48}" dt="2023-12-30T22:57:43.206" v="2687" actId="26606"/>
          <ac:spMkLst>
            <pc:docMk/>
            <pc:sldMk cId="56090856" sldId="325"/>
            <ac:spMk id="27" creationId="{AC8F6C8C-AB5A-4548-942D-E3FD40ACBC49}"/>
          </ac:spMkLst>
        </pc:spChg>
        <pc:picChg chg="add del">
          <ac:chgData name="Lisa McPeak" userId="959409d5c8b6d795" providerId="LiveId" clId="{DBAC077A-3F91-4FBA-8A02-D055BD155E48}" dt="2023-12-30T22:57:20.927" v="2683" actId="26606"/>
          <ac:picMkLst>
            <pc:docMk/>
            <pc:sldMk cId="56090856" sldId="325"/>
            <ac:picMk id="9" creationId="{DE6A5CDE-A065-3288-E2A7-1CCC6F4D6249}"/>
          </ac:picMkLst>
        </pc:picChg>
      </pc:sldChg>
      <pc:sldChg chg="addSp delSp modSp new mod ord setBg setClrOvrMap">
        <pc:chgData name="Lisa McPeak" userId="959409d5c8b6d795" providerId="LiveId" clId="{DBAC077A-3F91-4FBA-8A02-D055BD155E48}" dt="2023-12-31T00:04:01.653" v="5153" actId="1076"/>
        <pc:sldMkLst>
          <pc:docMk/>
          <pc:sldMk cId="837734071" sldId="326"/>
        </pc:sldMkLst>
        <pc:spChg chg="mod">
          <ac:chgData name="Lisa McPeak" userId="959409d5c8b6d795" providerId="LiveId" clId="{DBAC077A-3F91-4FBA-8A02-D055BD155E48}" dt="2023-12-30T23:19:22.634" v="3846" actId="26606"/>
          <ac:spMkLst>
            <pc:docMk/>
            <pc:sldMk cId="837734071" sldId="326"/>
            <ac:spMk id="2" creationId="{B89A0757-0F8B-215B-A9A5-FFBE4643583B}"/>
          </ac:spMkLst>
        </pc:spChg>
        <pc:spChg chg="mod">
          <ac:chgData name="Lisa McPeak" userId="959409d5c8b6d795" providerId="LiveId" clId="{DBAC077A-3F91-4FBA-8A02-D055BD155E48}" dt="2023-12-31T00:04:01.653" v="5153" actId="1076"/>
          <ac:spMkLst>
            <pc:docMk/>
            <pc:sldMk cId="837734071" sldId="326"/>
            <ac:spMk id="3" creationId="{630FC9A7-162C-71C2-2EEB-9CBFD8B00985}"/>
          </ac:spMkLst>
        </pc:spChg>
        <pc:spChg chg="add del">
          <ac:chgData name="Lisa McPeak" userId="959409d5c8b6d795" providerId="LiveId" clId="{DBAC077A-3F91-4FBA-8A02-D055BD155E48}" dt="2023-12-30T23:19:22.634" v="3846" actId="26606"/>
          <ac:spMkLst>
            <pc:docMk/>
            <pc:sldMk cId="837734071" sldId="326"/>
            <ac:spMk id="5" creationId="{C9A36457-A5F4-4103-A443-02581C09185B}"/>
          </ac:spMkLst>
        </pc:spChg>
        <pc:spChg chg="add del">
          <ac:chgData name="Lisa McPeak" userId="959409d5c8b6d795" providerId="LiveId" clId="{DBAC077A-3F91-4FBA-8A02-D055BD155E48}" dt="2023-12-30T23:19:22.634" v="3846" actId="26606"/>
          <ac:spMkLst>
            <pc:docMk/>
            <pc:sldMk cId="837734071" sldId="326"/>
            <ac:spMk id="6" creationId="{DC5FB7E8-B636-40FA-BE8D-48145C0F5C57}"/>
          </ac:spMkLst>
        </pc:spChg>
        <pc:spChg chg="add del">
          <ac:chgData name="Lisa McPeak" userId="959409d5c8b6d795" providerId="LiveId" clId="{DBAC077A-3F91-4FBA-8A02-D055BD155E48}" dt="2023-12-30T23:16:11.284" v="3677" actId="26606"/>
          <ac:spMkLst>
            <pc:docMk/>
            <pc:sldMk cId="837734071" sldId="326"/>
            <ac:spMk id="8" creationId="{A9CB0874-88B8-43D3-B0B6-C32F790F790D}"/>
          </ac:spMkLst>
        </pc:spChg>
        <pc:spChg chg="add del">
          <ac:chgData name="Lisa McPeak" userId="959409d5c8b6d795" providerId="LiveId" clId="{DBAC077A-3F91-4FBA-8A02-D055BD155E48}" dt="2023-12-30T23:19:22.634" v="3846" actId="26606"/>
          <ac:spMkLst>
            <pc:docMk/>
            <pc:sldMk cId="837734071" sldId="326"/>
            <ac:spMk id="12" creationId="{142DCE2C-2863-46FA-9BE7-24365A24D9BA}"/>
          </ac:spMkLst>
        </pc:spChg>
        <pc:spChg chg="add">
          <ac:chgData name="Lisa McPeak" userId="959409d5c8b6d795" providerId="LiveId" clId="{DBAC077A-3F91-4FBA-8A02-D055BD155E48}" dt="2023-12-30T23:19:22.634" v="3846" actId="26606"/>
          <ac:spMkLst>
            <pc:docMk/>
            <pc:sldMk cId="837734071" sldId="326"/>
            <ac:spMk id="15" creationId="{3B2E3793-BFE6-45A2-9B7B-E18844431C99}"/>
          </ac:spMkLst>
        </pc:spChg>
        <pc:spChg chg="add">
          <ac:chgData name="Lisa McPeak" userId="959409d5c8b6d795" providerId="LiveId" clId="{DBAC077A-3F91-4FBA-8A02-D055BD155E48}" dt="2023-12-30T23:19:22.634" v="3846" actId="26606"/>
          <ac:spMkLst>
            <pc:docMk/>
            <pc:sldMk cId="837734071" sldId="326"/>
            <ac:spMk id="16" creationId="{BC4C4868-CB8F-4AF9-9CDB-8108F2C19B67}"/>
          </ac:spMkLst>
        </pc:spChg>
        <pc:spChg chg="add">
          <ac:chgData name="Lisa McPeak" userId="959409d5c8b6d795" providerId="LiveId" clId="{DBAC077A-3F91-4FBA-8A02-D055BD155E48}" dt="2023-12-30T23:19:22.634" v="3846" actId="26606"/>
          <ac:spMkLst>
            <pc:docMk/>
            <pc:sldMk cId="837734071" sldId="326"/>
            <ac:spMk id="17" creationId="{1B15ED52-F352-441B-82BF-E0EA34836D08}"/>
          </ac:spMkLst>
        </pc:spChg>
        <pc:spChg chg="add del">
          <ac:chgData name="Lisa McPeak" userId="959409d5c8b6d795" providerId="LiveId" clId="{DBAC077A-3F91-4FBA-8A02-D055BD155E48}" dt="2023-12-30T23:16:33.299" v="3681" actId="26606"/>
          <ac:spMkLst>
            <pc:docMk/>
            <pc:sldMk cId="837734071" sldId="326"/>
            <ac:spMk id="18" creationId="{B3FA1AAC-C1ED-4F77-BFA4-BE80FC0AC795}"/>
          </ac:spMkLst>
        </pc:spChg>
        <pc:spChg chg="add del">
          <ac:chgData name="Lisa McPeak" userId="959409d5c8b6d795" providerId="LiveId" clId="{DBAC077A-3F91-4FBA-8A02-D055BD155E48}" dt="2023-12-30T23:16:33.299" v="3681" actId="26606"/>
          <ac:spMkLst>
            <pc:docMk/>
            <pc:sldMk cId="837734071" sldId="326"/>
            <ac:spMk id="19" creationId="{1B15ED52-F352-441B-82BF-E0EA34836D08}"/>
          </ac:spMkLst>
        </pc:spChg>
        <pc:spChg chg="add del">
          <ac:chgData name="Lisa McPeak" userId="959409d5c8b6d795" providerId="LiveId" clId="{DBAC077A-3F91-4FBA-8A02-D055BD155E48}" dt="2023-12-30T23:16:33.299" v="3681" actId="26606"/>
          <ac:spMkLst>
            <pc:docMk/>
            <pc:sldMk cId="837734071" sldId="326"/>
            <ac:spMk id="20" creationId="{3B2E3793-BFE6-45A2-9B7B-E18844431C99}"/>
          </ac:spMkLst>
        </pc:spChg>
        <pc:spChg chg="add del">
          <ac:chgData name="Lisa McPeak" userId="959409d5c8b6d795" providerId="LiveId" clId="{DBAC077A-3F91-4FBA-8A02-D055BD155E48}" dt="2023-12-30T23:16:33.299" v="3681" actId="26606"/>
          <ac:spMkLst>
            <pc:docMk/>
            <pc:sldMk cId="837734071" sldId="326"/>
            <ac:spMk id="21" creationId="{BC4C4868-CB8F-4AF9-9CDB-8108F2C19B67}"/>
          </ac:spMkLst>
        </pc:spChg>
        <pc:spChg chg="add del">
          <ac:chgData name="Lisa McPeak" userId="959409d5c8b6d795" providerId="LiveId" clId="{DBAC077A-3F91-4FBA-8A02-D055BD155E48}" dt="2023-12-30T23:16:33.299" v="3681" actId="26606"/>
          <ac:spMkLst>
            <pc:docMk/>
            <pc:sldMk cId="837734071" sldId="326"/>
            <ac:spMk id="22" creationId="{375E0459-6403-40CD-989D-56A4407CA12E}"/>
          </ac:spMkLst>
        </pc:spChg>
        <pc:spChg chg="add del">
          <ac:chgData name="Lisa McPeak" userId="959409d5c8b6d795" providerId="LiveId" clId="{DBAC077A-3F91-4FBA-8A02-D055BD155E48}" dt="2023-12-30T23:16:33.299" v="3681" actId="26606"/>
          <ac:spMkLst>
            <pc:docMk/>
            <pc:sldMk cId="837734071" sldId="326"/>
            <ac:spMk id="23" creationId="{53E5B1A8-3AC9-4BD1-9BBC-78CA94F2D1BA}"/>
          </ac:spMkLst>
        </pc:spChg>
        <pc:spChg chg="add">
          <ac:chgData name="Lisa McPeak" userId="959409d5c8b6d795" providerId="LiveId" clId="{DBAC077A-3F91-4FBA-8A02-D055BD155E48}" dt="2023-12-30T23:19:22.634" v="3846" actId="26606"/>
          <ac:spMkLst>
            <pc:docMk/>
            <pc:sldMk cId="837734071" sldId="326"/>
            <ac:spMk id="24" creationId="{375E0459-6403-40CD-989D-56A4407CA12E}"/>
          </ac:spMkLst>
        </pc:spChg>
        <pc:spChg chg="add">
          <ac:chgData name="Lisa McPeak" userId="959409d5c8b6d795" providerId="LiveId" clId="{DBAC077A-3F91-4FBA-8A02-D055BD155E48}" dt="2023-12-30T23:19:22.634" v="3846" actId="26606"/>
          <ac:spMkLst>
            <pc:docMk/>
            <pc:sldMk cId="837734071" sldId="326"/>
            <ac:spMk id="25" creationId="{53E5B1A8-3AC9-4BD1-9BBC-78CA94F2D1BA}"/>
          </ac:spMkLst>
        </pc:spChg>
        <pc:spChg chg="add del">
          <ac:chgData name="Lisa McPeak" userId="959409d5c8b6d795" providerId="LiveId" clId="{DBAC077A-3F91-4FBA-8A02-D055BD155E48}" dt="2023-12-30T23:16:30.831" v="3680" actId="26606"/>
          <ac:spMkLst>
            <pc:docMk/>
            <pc:sldMk cId="837734071" sldId="326"/>
            <ac:spMk id="28" creationId="{1B15ED52-F352-441B-82BF-E0EA34836D08}"/>
          </ac:spMkLst>
        </pc:spChg>
        <pc:spChg chg="add del">
          <ac:chgData name="Lisa McPeak" userId="959409d5c8b6d795" providerId="LiveId" clId="{DBAC077A-3F91-4FBA-8A02-D055BD155E48}" dt="2023-12-30T23:16:30.831" v="3680" actId="26606"/>
          <ac:spMkLst>
            <pc:docMk/>
            <pc:sldMk cId="837734071" sldId="326"/>
            <ac:spMk id="30" creationId="{3B2E3793-BFE6-45A2-9B7B-E18844431C99}"/>
          </ac:spMkLst>
        </pc:spChg>
        <pc:spChg chg="add del">
          <ac:chgData name="Lisa McPeak" userId="959409d5c8b6d795" providerId="LiveId" clId="{DBAC077A-3F91-4FBA-8A02-D055BD155E48}" dt="2023-12-30T23:16:30.831" v="3680" actId="26606"/>
          <ac:spMkLst>
            <pc:docMk/>
            <pc:sldMk cId="837734071" sldId="326"/>
            <ac:spMk id="32" creationId="{BC4C4868-CB8F-4AF9-9CDB-8108F2C19B67}"/>
          </ac:spMkLst>
        </pc:spChg>
        <pc:spChg chg="add del">
          <ac:chgData name="Lisa McPeak" userId="959409d5c8b6d795" providerId="LiveId" clId="{DBAC077A-3F91-4FBA-8A02-D055BD155E48}" dt="2023-12-30T23:16:30.831" v="3680" actId="26606"/>
          <ac:spMkLst>
            <pc:docMk/>
            <pc:sldMk cId="837734071" sldId="326"/>
            <ac:spMk id="34" creationId="{375E0459-6403-40CD-989D-56A4407CA12E}"/>
          </ac:spMkLst>
        </pc:spChg>
        <pc:spChg chg="add del">
          <ac:chgData name="Lisa McPeak" userId="959409d5c8b6d795" providerId="LiveId" clId="{DBAC077A-3F91-4FBA-8A02-D055BD155E48}" dt="2023-12-30T23:16:30.831" v="3680" actId="26606"/>
          <ac:spMkLst>
            <pc:docMk/>
            <pc:sldMk cId="837734071" sldId="326"/>
            <ac:spMk id="36" creationId="{53E5B1A8-3AC9-4BD1-9BBC-78CA94F2D1BA}"/>
          </ac:spMkLst>
        </pc:spChg>
        <pc:spChg chg="add del">
          <ac:chgData name="Lisa McPeak" userId="959409d5c8b6d795" providerId="LiveId" clId="{DBAC077A-3F91-4FBA-8A02-D055BD155E48}" dt="2023-12-30T23:16:30.831" v="3680" actId="26606"/>
          <ac:spMkLst>
            <pc:docMk/>
            <pc:sldMk cId="837734071" sldId="326"/>
            <ac:spMk id="38" creationId="{B3FA1AAC-C1ED-4F77-BFA4-BE80FC0AC795}"/>
          </ac:spMkLst>
        </pc:spChg>
        <pc:grpChg chg="add del">
          <ac:chgData name="Lisa McPeak" userId="959409d5c8b6d795" providerId="LiveId" clId="{DBAC077A-3F91-4FBA-8A02-D055BD155E48}" dt="2023-12-30T23:16:11.284" v="3677" actId="26606"/>
          <ac:grpSpMkLst>
            <pc:docMk/>
            <pc:sldMk cId="837734071" sldId="326"/>
            <ac:grpSpMk id="10" creationId="{4BFD067A-52BE-40EE-B7CA-391830B9A265}"/>
          </ac:grpSpMkLst>
        </pc:grpChg>
        <pc:grpChg chg="add del">
          <ac:chgData name="Lisa McPeak" userId="959409d5c8b6d795" providerId="LiveId" clId="{DBAC077A-3F91-4FBA-8A02-D055BD155E48}" dt="2023-12-30T23:16:11.284" v="3677" actId="26606"/>
          <ac:grpSpMkLst>
            <pc:docMk/>
            <pc:sldMk cId="837734071" sldId="326"/>
            <ac:grpSpMk id="14" creationId="{C15B8CC4-8CCE-428F-AE7E-28D178984CEC}"/>
          </ac:grpSpMkLst>
        </pc:grpChg>
      </pc:sldChg>
      <pc:sldChg chg="addSp delSp modSp add mod setBg">
        <pc:chgData name="Lisa McPeak" userId="959409d5c8b6d795" providerId="LiveId" clId="{DBAC077A-3F91-4FBA-8A02-D055BD155E48}" dt="2023-12-31T00:01:10.270" v="5122" actId="478"/>
        <pc:sldMkLst>
          <pc:docMk/>
          <pc:sldMk cId="200807932" sldId="327"/>
        </pc:sldMkLst>
        <pc:spChg chg="del mod ord">
          <ac:chgData name="Lisa McPeak" userId="959409d5c8b6d795" providerId="LiveId" clId="{DBAC077A-3F91-4FBA-8A02-D055BD155E48}" dt="2023-12-31T00:01:10.270" v="5122" actId="478"/>
          <ac:spMkLst>
            <pc:docMk/>
            <pc:sldMk cId="200807932" sldId="327"/>
            <ac:spMk id="2" creationId="{3A1702C5-FA97-4D06-ABA5-9BFDD1936038}"/>
          </ac:spMkLst>
        </pc:spChg>
        <pc:spChg chg="mod">
          <ac:chgData name="Lisa McPeak" userId="959409d5c8b6d795" providerId="LiveId" clId="{DBAC077A-3F91-4FBA-8A02-D055BD155E48}" dt="2023-12-30T23:31:14.108" v="4189" actId="27636"/>
          <ac:spMkLst>
            <pc:docMk/>
            <pc:sldMk cId="200807932" sldId="327"/>
            <ac:spMk id="4" creationId="{643C3243-7EC2-4A61-A290-DFEA7AE7B0A8}"/>
          </ac:spMkLst>
        </pc:spChg>
        <pc:spChg chg="mod">
          <ac:chgData name="Lisa McPeak" userId="959409d5c8b6d795" providerId="LiveId" clId="{DBAC077A-3F91-4FBA-8A02-D055BD155E48}" dt="2023-12-30T23:30:41.340" v="4183" actId="26606"/>
          <ac:spMkLst>
            <pc:docMk/>
            <pc:sldMk cId="200807932" sldId="327"/>
            <ac:spMk id="6" creationId="{26EBD363-BE58-48ED-8628-55B725CBDB27}"/>
          </ac:spMkLst>
        </pc:spChg>
        <pc:spChg chg="add del">
          <ac:chgData name="Lisa McPeak" userId="959409d5c8b6d795" providerId="LiveId" clId="{DBAC077A-3F91-4FBA-8A02-D055BD155E48}" dt="2023-12-30T23:30:41.340" v="4183" actId="26606"/>
          <ac:spMkLst>
            <pc:docMk/>
            <pc:sldMk cId="200807932" sldId="327"/>
            <ac:spMk id="13" creationId="{EDDBB197-D710-4A4F-A9CA-FD2177498BE8}"/>
          </ac:spMkLst>
        </pc:spChg>
        <pc:spChg chg="add del">
          <ac:chgData name="Lisa McPeak" userId="959409d5c8b6d795" providerId="LiveId" clId="{DBAC077A-3F91-4FBA-8A02-D055BD155E48}" dt="2023-12-30T23:30:41.340" v="4183" actId="26606"/>
          <ac:spMkLst>
            <pc:docMk/>
            <pc:sldMk cId="200807932" sldId="327"/>
            <ac:spMk id="15" creationId="{975D1CFA-2CDB-4B64-BD9F-85744E8DA12F}"/>
          </ac:spMkLst>
        </pc:spChg>
        <pc:spChg chg="add">
          <ac:chgData name="Lisa McPeak" userId="959409d5c8b6d795" providerId="LiveId" clId="{DBAC077A-3F91-4FBA-8A02-D055BD155E48}" dt="2023-12-30T23:30:41.340" v="4183" actId="26606"/>
          <ac:spMkLst>
            <pc:docMk/>
            <pc:sldMk cId="200807932" sldId="327"/>
            <ac:spMk id="26" creationId="{1B15ED52-F352-441B-82BF-E0EA34836D08}"/>
          </ac:spMkLst>
        </pc:spChg>
        <pc:spChg chg="add">
          <ac:chgData name="Lisa McPeak" userId="959409d5c8b6d795" providerId="LiveId" clId="{DBAC077A-3F91-4FBA-8A02-D055BD155E48}" dt="2023-12-30T23:30:41.340" v="4183" actId="26606"/>
          <ac:spMkLst>
            <pc:docMk/>
            <pc:sldMk cId="200807932" sldId="327"/>
            <ac:spMk id="28" creationId="{61707E60-CEC9-4661-AA82-69242EB4BDC3}"/>
          </ac:spMkLst>
        </pc:spChg>
        <pc:spChg chg="add">
          <ac:chgData name="Lisa McPeak" userId="959409d5c8b6d795" providerId="LiveId" clId="{DBAC077A-3F91-4FBA-8A02-D055BD155E48}" dt="2023-12-30T23:30:41.340" v="4183" actId="26606"/>
          <ac:spMkLst>
            <pc:docMk/>
            <pc:sldMk cId="200807932" sldId="327"/>
            <ac:spMk id="30" creationId="{8F035CD8-AE30-4146-96F2-036B0CE5E4F3}"/>
          </ac:spMkLst>
        </pc:spChg>
        <pc:grpChg chg="add del">
          <ac:chgData name="Lisa McPeak" userId="959409d5c8b6d795" providerId="LiveId" clId="{DBAC077A-3F91-4FBA-8A02-D055BD155E48}" dt="2023-12-30T23:30:41.340" v="4183" actId="26606"/>
          <ac:grpSpMkLst>
            <pc:docMk/>
            <pc:sldMk cId="200807932" sldId="327"/>
            <ac:grpSpMk id="17" creationId="{25EE5136-01F1-466C-962D-BA9B4C6757AA}"/>
          </ac:grpSpMkLst>
        </pc:grpChg>
        <pc:picChg chg="add mod">
          <ac:chgData name="Lisa McPeak" userId="959409d5c8b6d795" providerId="LiveId" clId="{DBAC077A-3F91-4FBA-8A02-D055BD155E48}" dt="2023-12-30T23:30:41.340" v="4183" actId="26606"/>
          <ac:picMkLst>
            <pc:docMk/>
            <pc:sldMk cId="200807932" sldId="327"/>
            <ac:picMk id="10" creationId="{84146906-E28D-6B4F-4821-AAD5D8D3C93A}"/>
          </ac:picMkLst>
        </pc:picChg>
      </pc:sldChg>
      <pc:sldChg chg="addSp delSp modSp add mod ord setBg">
        <pc:chgData name="Lisa McPeak" userId="959409d5c8b6d795" providerId="LiveId" clId="{DBAC077A-3F91-4FBA-8A02-D055BD155E48}" dt="2023-12-31T00:01:20.216" v="5124" actId="478"/>
        <pc:sldMkLst>
          <pc:docMk/>
          <pc:sldMk cId="1707732321" sldId="328"/>
        </pc:sldMkLst>
        <pc:spChg chg="del mod ord">
          <ac:chgData name="Lisa McPeak" userId="959409d5c8b6d795" providerId="LiveId" clId="{DBAC077A-3F91-4FBA-8A02-D055BD155E48}" dt="2023-12-31T00:01:20.216" v="5124" actId="478"/>
          <ac:spMkLst>
            <pc:docMk/>
            <pc:sldMk cId="1707732321" sldId="328"/>
            <ac:spMk id="2" creationId="{3A1702C5-FA97-4D06-ABA5-9BFDD1936038}"/>
          </ac:spMkLst>
        </pc:spChg>
        <pc:spChg chg="mod">
          <ac:chgData name="Lisa McPeak" userId="959409d5c8b6d795" providerId="LiveId" clId="{DBAC077A-3F91-4FBA-8A02-D055BD155E48}" dt="2023-12-30T23:34:07.914" v="4203" actId="1076"/>
          <ac:spMkLst>
            <pc:docMk/>
            <pc:sldMk cId="1707732321" sldId="328"/>
            <ac:spMk id="4" creationId="{643C3243-7EC2-4A61-A290-DFEA7AE7B0A8}"/>
          </ac:spMkLst>
        </pc:spChg>
        <pc:spChg chg="mod">
          <ac:chgData name="Lisa McPeak" userId="959409d5c8b6d795" providerId="LiveId" clId="{DBAC077A-3F91-4FBA-8A02-D055BD155E48}" dt="2023-12-30T23:34:12.096" v="4204" actId="1076"/>
          <ac:spMkLst>
            <pc:docMk/>
            <pc:sldMk cId="1707732321" sldId="328"/>
            <ac:spMk id="6" creationId="{26EBD363-BE58-48ED-8628-55B725CBDB27}"/>
          </ac:spMkLst>
        </pc:spChg>
        <pc:spChg chg="add">
          <ac:chgData name="Lisa McPeak" userId="959409d5c8b6d795" providerId="LiveId" clId="{DBAC077A-3F91-4FBA-8A02-D055BD155E48}" dt="2023-12-30T23:32:51.969" v="4193" actId="26606"/>
          <ac:spMkLst>
            <pc:docMk/>
            <pc:sldMk cId="1707732321" sldId="328"/>
            <ac:spMk id="13" creationId="{1B15ED52-F352-441B-82BF-E0EA34836D08}"/>
          </ac:spMkLst>
        </pc:spChg>
        <pc:spChg chg="add">
          <ac:chgData name="Lisa McPeak" userId="959409d5c8b6d795" providerId="LiveId" clId="{DBAC077A-3F91-4FBA-8A02-D055BD155E48}" dt="2023-12-30T23:32:51.969" v="4193" actId="26606"/>
          <ac:spMkLst>
            <pc:docMk/>
            <pc:sldMk cId="1707732321" sldId="328"/>
            <ac:spMk id="15" creationId="{61707E60-CEC9-4661-AA82-69242EB4BDC3}"/>
          </ac:spMkLst>
        </pc:spChg>
        <pc:spChg chg="add">
          <ac:chgData name="Lisa McPeak" userId="959409d5c8b6d795" providerId="LiveId" clId="{DBAC077A-3F91-4FBA-8A02-D055BD155E48}" dt="2023-12-30T23:32:51.969" v="4193" actId="26606"/>
          <ac:spMkLst>
            <pc:docMk/>
            <pc:sldMk cId="1707732321" sldId="328"/>
            <ac:spMk id="17" creationId="{8F035CD8-AE30-4146-96F2-036B0CE5E4F3}"/>
          </ac:spMkLst>
        </pc:spChg>
        <pc:picChg chg="add">
          <ac:chgData name="Lisa McPeak" userId="959409d5c8b6d795" providerId="LiveId" clId="{DBAC077A-3F91-4FBA-8A02-D055BD155E48}" dt="2023-12-30T23:32:51.969" v="4193" actId="26606"/>
          <ac:picMkLst>
            <pc:docMk/>
            <pc:sldMk cId="1707732321" sldId="328"/>
            <ac:picMk id="10" creationId="{2138571F-8EFB-110A-723D-B2898B0463A3}"/>
          </ac:picMkLst>
        </pc:picChg>
      </pc:sldChg>
      <pc:sldChg chg="add del">
        <pc:chgData name="Lisa McPeak" userId="959409d5c8b6d795" providerId="LiveId" clId="{DBAC077A-3F91-4FBA-8A02-D055BD155E48}" dt="2023-12-30T23:38:19.644" v="4387" actId="47"/>
        <pc:sldMkLst>
          <pc:docMk/>
          <pc:sldMk cId="219388737" sldId="329"/>
        </pc:sldMkLst>
      </pc:sldChg>
      <pc:sldChg chg="new del">
        <pc:chgData name="Lisa McPeak" userId="959409d5c8b6d795" providerId="LiveId" clId="{DBAC077A-3F91-4FBA-8A02-D055BD155E48}" dt="2023-12-30T23:50:27.758" v="4967" actId="47"/>
        <pc:sldMkLst>
          <pc:docMk/>
          <pc:sldMk cId="2462188226" sldId="329"/>
        </pc:sldMkLst>
      </pc:sldChg>
      <pc:sldChg chg="addSp delSp modSp new mod setBg addAnim">
        <pc:chgData name="Lisa McPeak" userId="959409d5c8b6d795" providerId="LiveId" clId="{DBAC077A-3F91-4FBA-8A02-D055BD155E48}" dt="2023-12-31T00:20:27.785" v="5412" actId="20577"/>
        <pc:sldMkLst>
          <pc:docMk/>
          <pc:sldMk cId="1355576194" sldId="330"/>
        </pc:sldMkLst>
        <pc:spChg chg="mod">
          <ac:chgData name="Lisa McPeak" userId="959409d5c8b6d795" providerId="LiveId" clId="{DBAC077A-3F91-4FBA-8A02-D055BD155E48}" dt="2023-12-30T23:51:34.781" v="4971" actId="255"/>
          <ac:spMkLst>
            <pc:docMk/>
            <pc:sldMk cId="1355576194" sldId="330"/>
            <ac:spMk id="2" creationId="{4FE1FEBC-8C9A-9DD1-9DA1-8C47D1E20D94}"/>
          </ac:spMkLst>
        </pc:spChg>
        <pc:spChg chg="mod ord">
          <ac:chgData name="Lisa McPeak" userId="959409d5c8b6d795" providerId="LiveId" clId="{DBAC077A-3F91-4FBA-8A02-D055BD155E48}" dt="2023-12-31T00:20:27.785" v="5412" actId="20577"/>
          <ac:spMkLst>
            <pc:docMk/>
            <pc:sldMk cId="1355576194" sldId="330"/>
            <ac:spMk id="3" creationId="{F7D921F7-1F4F-72A1-0CAA-1D9037B6AE2A}"/>
          </ac:spMkLst>
        </pc:spChg>
        <pc:spChg chg="add del">
          <ac:chgData name="Lisa McPeak" userId="959409d5c8b6d795" providerId="LiveId" clId="{DBAC077A-3F91-4FBA-8A02-D055BD155E48}" dt="2023-12-30T23:50:57.434" v="4968" actId="26606"/>
          <ac:spMkLst>
            <pc:docMk/>
            <pc:sldMk cId="1355576194" sldId="330"/>
            <ac:spMk id="9" creationId="{3AFE8227-C443-417B-BA91-520EB1EF4559}"/>
          </ac:spMkLst>
        </pc:spChg>
        <pc:spChg chg="add del">
          <ac:chgData name="Lisa McPeak" userId="959409d5c8b6d795" providerId="LiveId" clId="{DBAC077A-3F91-4FBA-8A02-D055BD155E48}" dt="2023-12-30T23:50:57.434" v="4968" actId="26606"/>
          <ac:spMkLst>
            <pc:docMk/>
            <pc:sldMk cId="1355576194" sldId="330"/>
            <ac:spMk id="11" creationId="{907741FC-B544-4A6E-B831-6789D042333D}"/>
          </ac:spMkLst>
        </pc:spChg>
        <pc:spChg chg="add del">
          <ac:chgData name="Lisa McPeak" userId="959409d5c8b6d795" providerId="LiveId" clId="{DBAC077A-3F91-4FBA-8A02-D055BD155E48}" dt="2023-12-30T23:50:57.434" v="4968" actId="26606"/>
          <ac:spMkLst>
            <pc:docMk/>
            <pc:sldMk cId="1355576194" sldId="330"/>
            <ac:spMk id="13" creationId="{3F0BE7ED-7814-4273-B18A-F26CC0380380}"/>
          </ac:spMkLst>
        </pc:spChg>
        <pc:spChg chg="add">
          <ac:chgData name="Lisa McPeak" userId="959409d5c8b6d795" providerId="LiveId" clId="{DBAC077A-3F91-4FBA-8A02-D055BD155E48}" dt="2023-12-30T23:50:57.434" v="4968" actId="26606"/>
          <ac:spMkLst>
            <pc:docMk/>
            <pc:sldMk cId="1355576194" sldId="330"/>
            <ac:spMk id="15" creationId="{23E547B5-89CF-4EC0-96DE-25771AED0799}"/>
          </ac:spMkLst>
        </pc:spChg>
        <pc:spChg chg="add">
          <ac:chgData name="Lisa McPeak" userId="959409d5c8b6d795" providerId="LiveId" clId="{DBAC077A-3F91-4FBA-8A02-D055BD155E48}" dt="2023-12-30T23:50:57.434" v="4968" actId="26606"/>
          <ac:spMkLst>
            <pc:docMk/>
            <pc:sldMk cId="1355576194" sldId="330"/>
            <ac:spMk id="16" creationId="{3F0B8CEB-8279-4E5E-A0CE-1FC9F71736F2}"/>
          </ac:spMkLst>
        </pc:spChg>
        <pc:spChg chg="add del">
          <ac:chgData name="Lisa McPeak" userId="959409d5c8b6d795" providerId="LiveId" clId="{DBAC077A-3F91-4FBA-8A02-D055BD155E48}" dt="2023-12-30T23:50:12.316" v="4966" actId="26606"/>
          <ac:spMkLst>
            <pc:docMk/>
            <pc:sldMk cId="1355576194" sldId="330"/>
            <ac:spMk id="18" creationId="{3AFE8227-C443-417B-BA91-520EB1EF4559}"/>
          </ac:spMkLst>
        </pc:spChg>
        <pc:spChg chg="add del">
          <ac:chgData name="Lisa McPeak" userId="959409d5c8b6d795" providerId="LiveId" clId="{DBAC077A-3F91-4FBA-8A02-D055BD155E48}" dt="2023-12-30T23:50:12.316" v="4966" actId="26606"/>
          <ac:spMkLst>
            <pc:docMk/>
            <pc:sldMk cId="1355576194" sldId="330"/>
            <ac:spMk id="20" creationId="{907741FC-B544-4A6E-B831-6789D042333D}"/>
          </ac:spMkLst>
        </pc:spChg>
        <pc:spChg chg="add del">
          <ac:chgData name="Lisa McPeak" userId="959409d5c8b6d795" providerId="LiveId" clId="{DBAC077A-3F91-4FBA-8A02-D055BD155E48}" dt="2023-12-30T23:50:12.316" v="4966" actId="26606"/>
          <ac:spMkLst>
            <pc:docMk/>
            <pc:sldMk cId="1355576194" sldId="330"/>
            <ac:spMk id="22" creationId="{3F0BE7ED-7814-4273-B18A-F26CC0380380}"/>
          </ac:spMkLst>
        </pc:spChg>
        <pc:graphicFrameChg chg="add del modGraphic">
          <ac:chgData name="Lisa McPeak" userId="959409d5c8b6d795" providerId="LiveId" clId="{DBAC077A-3F91-4FBA-8A02-D055BD155E48}" dt="2023-12-30T23:43:39.606" v="4411" actId="478"/>
          <ac:graphicFrameMkLst>
            <pc:docMk/>
            <pc:sldMk cId="1355576194" sldId="330"/>
            <ac:graphicFrameMk id="5" creationId="{ED8D818E-512D-89F4-C513-1068DAA319AA}"/>
          </ac:graphicFrameMkLst>
        </pc:graphicFrameChg>
        <pc:picChg chg="add del">
          <ac:chgData name="Lisa McPeak" userId="959409d5c8b6d795" providerId="LiveId" clId="{DBAC077A-3F91-4FBA-8A02-D055BD155E48}" dt="2023-12-30T23:45:18.101" v="4585" actId="478"/>
          <ac:picMkLst>
            <pc:docMk/>
            <pc:sldMk cId="1355576194" sldId="330"/>
            <ac:picMk id="6" creationId="{1A1365D3-5734-0108-FD4E-BAED8D7E291F}"/>
          </ac:picMkLst>
        </pc:picChg>
        <pc:picChg chg="add mod">
          <ac:chgData name="Lisa McPeak" userId="959409d5c8b6d795" providerId="LiveId" clId="{DBAC077A-3F91-4FBA-8A02-D055BD155E48}" dt="2023-12-30T23:50:57.434" v="4968" actId="26606"/>
          <ac:picMkLst>
            <pc:docMk/>
            <pc:sldMk cId="1355576194" sldId="330"/>
            <ac:picMk id="8" creationId="{4BD53633-AD8B-F2DF-1130-CD3ECA8C020E}"/>
          </ac:picMkLst>
        </pc:picChg>
      </pc:sldChg>
      <pc:sldChg chg="addSp modSp new mod setBg">
        <pc:chgData name="Lisa McPeak" userId="959409d5c8b6d795" providerId="LiveId" clId="{DBAC077A-3F91-4FBA-8A02-D055BD155E48}" dt="2023-12-31T00:58:33.935" v="6088" actId="1076"/>
        <pc:sldMkLst>
          <pc:docMk/>
          <pc:sldMk cId="1029286501" sldId="331"/>
        </pc:sldMkLst>
        <pc:spChg chg="mod">
          <ac:chgData name="Lisa McPeak" userId="959409d5c8b6d795" providerId="LiveId" clId="{DBAC077A-3F91-4FBA-8A02-D055BD155E48}" dt="2023-12-31T00:55:02.309" v="5568" actId="20577"/>
          <ac:spMkLst>
            <pc:docMk/>
            <pc:sldMk cId="1029286501" sldId="331"/>
            <ac:spMk id="2" creationId="{B98A9A3C-D557-94BD-490D-29248B5C2283}"/>
          </ac:spMkLst>
        </pc:spChg>
        <pc:spChg chg="mod">
          <ac:chgData name="Lisa McPeak" userId="959409d5c8b6d795" providerId="LiveId" clId="{DBAC077A-3F91-4FBA-8A02-D055BD155E48}" dt="2023-12-31T00:58:33.935" v="6088" actId="1076"/>
          <ac:spMkLst>
            <pc:docMk/>
            <pc:sldMk cId="1029286501" sldId="331"/>
            <ac:spMk id="3" creationId="{311E50E1-C724-EA7B-FC21-0237FE032345}"/>
          </ac:spMkLst>
        </pc:spChg>
        <pc:spChg chg="add">
          <ac:chgData name="Lisa McPeak" userId="959409d5c8b6d795" providerId="LiveId" clId="{DBAC077A-3F91-4FBA-8A02-D055BD155E48}" dt="2023-12-31T00:53:31.109" v="5446" actId="26606"/>
          <ac:spMkLst>
            <pc:docMk/>
            <pc:sldMk cId="1029286501" sldId="331"/>
            <ac:spMk id="8" creationId="{DEE2AD96-B495-4E06-9291-B71706F728CB}"/>
          </ac:spMkLst>
        </pc:spChg>
        <pc:spChg chg="add">
          <ac:chgData name="Lisa McPeak" userId="959409d5c8b6d795" providerId="LiveId" clId="{DBAC077A-3F91-4FBA-8A02-D055BD155E48}" dt="2023-12-31T00:53:31.109" v="5446" actId="26606"/>
          <ac:spMkLst>
            <pc:docMk/>
            <pc:sldMk cId="1029286501" sldId="331"/>
            <ac:spMk id="10" creationId="{53CF6D67-C5A8-4ADD-9E8E-1E38CA1D3166}"/>
          </ac:spMkLst>
        </pc:spChg>
        <pc:spChg chg="add">
          <ac:chgData name="Lisa McPeak" userId="959409d5c8b6d795" providerId="LiveId" clId="{DBAC077A-3F91-4FBA-8A02-D055BD155E48}" dt="2023-12-31T00:53:31.109" v="5446" actId="26606"/>
          <ac:spMkLst>
            <pc:docMk/>
            <pc:sldMk cId="1029286501" sldId="331"/>
            <ac:spMk id="12" creationId="{86909FA0-B515-4681-B7A8-FA281D133B94}"/>
          </ac:spMkLst>
        </pc:spChg>
        <pc:spChg chg="add">
          <ac:chgData name="Lisa McPeak" userId="959409d5c8b6d795" providerId="LiveId" clId="{DBAC077A-3F91-4FBA-8A02-D055BD155E48}" dt="2023-12-31T00:53:31.109" v="5446" actId="26606"/>
          <ac:spMkLst>
            <pc:docMk/>
            <pc:sldMk cId="1029286501" sldId="331"/>
            <ac:spMk id="14" creationId="{21C9FE86-FCC3-4A31-AA1C-C882262B7FE7}"/>
          </ac:spMkLst>
        </pc:spChg>
        <pc:spChg chg="add">
          <ac:chgData name="Lisa McPeak" userId="959409d5c8b6d795" providerId="LiveId" clId="{DBAC077A-3F91-4FBA-8A02-D055BD155E48}" dt="2023-12-31T00:53:31.109" v="5446" actId="26606"/>
          <ac:spMkLst>
            <pc:docMk/>
            <pc:sldMk cId="1029286501" sldId="331"/>
            <ac:spMk id="16" creationId="{7D96243B-ECED-4B71-8E06-AE9A285EAD20}"/>
          </ac:spMkLst>
        </pc:spChg>
        <pc:spChg chg="add">
          <ac:chgData name="Lisa McPeak" userId="959409d5c8b6d795" providerId="LiveId" clId="{DBAC077A-3F91-4FBA-8A02-D055BD155E48}" dt="2023-12-31T00:53:31.109" v="5446" actId="26606"/>
          <ac:spMkLst>
            <pc:docMk/>
            <pc:sldMk cId="1029286501" sldId="331"/>
            <ac:spMk id="18" creationId="{A09989E4-EFDC-4A90-A633-E0525FB4139E}"/>
          </ac:spMkLst>
        </pc:spChg>
      </pc:sldChg>
      <pc:sldChg chg="add del">
        <pc:chgData name="Lisa McPeak" userId="959409d5c8b6d795" providerId="LiveId" clId="{DBAC077A-3F91-4FBA-8A02-D055BD155E48}" dt="2023-12-31T00:18:38.651" v="5376" actId="47"/>
        <pc:sldMkLst>
          <pc:docMk/>
          <pc:sldMk cId="3627963413" sldId="331"/>
        </pc:sldMkLst>
      </pc:sldChg>
      <pc:sldChg chg="modSp new mod setBg">
        <pc:chgData name="Lisa McPeak" userId="959409d5c8b6d795" providerId="LiveId" clId="{DBAC077A-3F91-4FBA-8A02-D055BD155E48}" dt="2023-12-31T01:08:59.631" v="6958" actId="20577"/>
        <pc:sldMkLst>
          <pc:docMk/>
          <pc:sldMk cId="429387320" sldId="332"/>
        </pc:sldMkLst>
        <pc:spChg chg="mod">
          <ac:chgData name="Lisa McPeak" userId="959409d5c8b6d795" providerId="LiveId" clId="{DBAC077A-3F91-4FBA-8A02-D055BD155E48}" dt="2023-12-31T01:02:28.307" v="6199" actId="113"/>
          <ac:spMkLst>
            <pc:docMk/>
            <pc:sldMk cId="429387320" sldId="332"/>
            <ac:spMk id="2" creationId="{65EB070F-4AA8-42B8-7523-DFF0F61B0265}"/>
          </ac:spMkLst>
        </pc:spChg>
        <pc:spChg chg="mod">
          <ac:chgData name="Lisa McPeak" userId="959409d5c8b6d795" providerId="LiveId" clId="{DBAC077A-3F91-4FBA-8A02-D055BD155E48}" dt="2023-12-31T01:08:59.631" v="6958" actId="20577"/>
          <ac:spMkLst>
            <pc:docMk/>
            <pc:sldMk cId="429387320" sldId="332"/>
            <ac:spMk id="3" creationId="{F0519AA0-58F8-761A-3EC8-9DA8BA875FF2}"/>
          </ac:spMkLst>
        </pc:spChg>
      </pc:sldChg>
    </pc:docChg>
  </pc:docChgLst>
  <pc:docChgLst>
    <pc:chgData name="Lisa McPeak" userId="959409d5c8b6d795" providerId="Windows Live" clId="Web-{FE58870E-72FE-44CA-999D-7608D4AAF99C}"/>
    <pc:docChg chg="modSld">
      <pc:chgData name="Lisa McPeak" userId="959409d5c8b6d795" providerId="Windows Live" clId="Web-{FE58870E-72FE-44CA-999D-7608D4AAF99C}" dt="2024-01-03T03:58:31.112" v="57" actId="1076"/>
      <pc:docMkLst>
        <pc:docMk/>
      </pc:docMkLst>
      <pc:sldChg chg="modSp">
        <pc:chgData name="Lisa McPeak" userId="959409d5c8b6d795" providerId="Windows Live" clId="Web-{FE58870E-72FE-44CA-999D-7608D4AAF99C}" dt="2024-01-03T03:58:31.112" v="57" actId="1076"/>
        <pc:sldMkLst>
          <pc:docMk/>
          <pc:sldMk cId="1461071058" sldId="291"/>
        </pc:sldMkLst>
        <pc:spChg chg="mod">
          <ac:chgData name="Lisa McPeak" userId="959409d5c8b6d795" providerId="Windows Live" clId="Web-{FE58870E-72FE-44CA-999D-7608D4AAF99C}" dt="2024-01-03T03:58:31.112" v="57" actId="1076"/>
          <ac:spMkLst>
            <pc:docMk/>
            <pc:sldMk cId="1461071058" sldId="291"/>
            <ac:spMk id="7" creationId="{B3B4D6FF-E581-417A-A9D3-5E1985FC5DEE}"/>
          </ac:spMkLst>
        </pc:spChg>
      </pc:sldChg>
    </pc:docChg>
  </pc:docChgLst>
  <pc:docChgLst>
    <pc:chgData name="Lisa McPeak" userId="959409d5c8b6d795" providerId="Windows Live" clId="Web-{79544E93-A59B-4318-97DB-C18631976343}"/>
    <pc:docChg chg="modSld">
      <pc:chgData name="Lisa McPeak" userId="959409d5c8b6d795" providerId="Windows Live" clId="Web-{79544E93-A59B-4318-97DB-C18631976343}" dt="2024-01-01T19:16:19.362" v="421" actId="1076"/>
      <pc:docMkLst>
        <pc:docMk/>
      </pc:docMkLst>
      <pc:sldChg chg="modSp">
        <pc:chgData name="Lisa McPeak" userId="959409d5c8b6d795" providerId="Windows Live" clId="Web-{79544E93-A59B-4318-97DB-C18631976343}" dt="2024-01-01T18:43:15.653" v="158" actId="20577"/>
        <pc:sldMkLst>
          <pc:docMk/>
          <pc:sldMk cId="3831495759" sldId="259"/>
        </pc:sldMkLst>
        <pc:spChg chg="mod">
          <ac:chgData name="Lisa McPeak" userId="959409d5c8b6d795" providerId="Windows Live" clId="Web-{79544E93-A59B-4318-97DB-C18631976343}" dt="2024-01-01T18:43:15.653" v="158" actId="20577"/>
          <ac:spMkLst>
            <pc:docMk/>
            <pc:sldMk cId="3831495759" sldId="259"/>
            <ac:spMk id="3" creationId="{EEACA621-8B73-73C1-4E59-4A34381FF259}"/>
          </ac:spMkLst>
        </pc:spChg>
      </pc:sldChg>
      <pc:sldChg chg="modSp">
        <pc:chgData name="Lisa McPeak" userId="959409d5c8b6d795" providerId="Windows Live" clId="Web-{79544E93-A59B-4318-97DB-C18631976343}" dt="2024-01-01T18:45:20.344" v="209" actId="20577"/>
        <pc:sldMkLst>
          <pc:docMk/>
          <pc:sldMk cId="202553969" sldId="260"/>
        </pc:sldMkLst>
        <pc:spChg chg="mod">
          <ac:chgData name="Lisa McPeak" userId="959409d5c8b6d795" providerId="Windows Live" clId="Web-{79544E93-A59B-4318-97DB-C18631976343}" dt="2024-01-01T18:45:13.781" v="208" actId="20577"/>
          <ac:spMkLst>
            <pc:docMk/>
            <pc:sldMk cId="202553969" sldId="260"/>
            <ac:spMk id="6" creationId="{586AD87D-BC3E-B45B-F224-C3A863B216F0}"/>
          </ac:spMkLst>
        </pc:spChg>
        <pc:spChg chg="mod">
          <ac:chgData name="Lisa McPeak" userId="959409d5c8b6d795" providerId="Windows Live" clId="Web-{79544E93-A59B-4318-97DB-C18631976343}" dt="2024-01-01T18:45:20.344" v="209" actId="20577"/>
          <ac:spMkLst>
            <pc:docMk/>
            <pc:sldMk cId="202553969" sldId="260"/>
            <ac:spMk id="11" creationId="{663A7C4C-C592-411F-1810-50C336EFD6FB}"/>
          </ac:spMkLst>
        </pc:spChg>
      </pc:sldChg>
      <pc:sldChg chg="modSp">
        <pc:chgData name="Lisa McPeak" userId="959409d5c8b6d795" providerId="Windows Live" clId="Web-{79544E93-A59B-4318-97DB-C18631976343}" dt="2024-01-01T19:11:59.403" v="418" actId="20577"/>
        <pc:sldMkLst>
          <pc:docMk/>
          <pc:sldMk cId="156339376" sldId="292"/>
        </pc:sldMkLst>
        <pc:spChg chg="mod">
          <ac:chgData name="Lisa McPeak" userId="959409d5c8b6d795" providerId="Windows Live" clId="Web-{79544E93-A59B-4318-97DB-C18631976343}" dt="2024-01-01T19:11:59.403" v="418" actId="20577"/>
          <ac:spMkLst>
            <pc:docMk/>
            <pc:sldMk cId="156339376" sldId="292"/>
            <ac:spMk id="13" creationId="{00000000-0000-0000-0000-000000000000}"/>
          </ac:spMkLst>
        </pc:spChg>
      </pc:sldChg>
      <pc:sldChg chg="addSp delSp modSp mod setBg delAnim">
        <pc:chgData name="Lisa McPeak" userId="959409d5c8b6d795" providerId="Windows Live" clId="Web-{79544E93-A59B-4318-97DB-C18631976343}" dt="2024-01-01T19:00:27.495" v="247" actId="20577"/>
        <pc:sldMkLst>
          <pc:docMk/>
          <pc:sldMk cId="2397286653" sldId="318"/>
        </pc:sldMkLst>
        <pc:spChg chg="mod">
          <ac:chgData name="Lisa McPeak" userId="959409d5c8b6d795" providerId="Windows Live" clId="Web-{79544E93-A59B-4318-97DB-C18631976343}" dt="2024-01-01T18:55:26.222" v="237"/>
          <ac:spMkLst>
            <pc:docMk/>
            <pc:sldMk cId="2397286653" sldId="318"/>
            <ac:spMk id="6" creationId="{BF6AA362-5B93-CEF9-AF20-BE302D85691E}"/>
          </ac:spMkLst>
        </pc:spChg>
        <pc:spChg chg="add del">
          <ac:chgData name="Lisa McPeak" userId="959409d5c8b6d795" providerId="Windows Live" clId="Web-{79544E93-A59B-4318-97DB-C18631976343}" dt="2024-01-01T18:55:26.222" v="237"/>
          <ac:spMkLst>
            <pc:docMk/>
            <pc:sldMk cId="2397286653" sldId="318"/>
            <ac:spMk id="11" creationId="{C1DD1A8A-57D5-4A81-AD04-532B043C5611}"/>
          </ac:spMkLst>
        </pc:spChg>
        <pc:spChg chg="add del">
          <ac:chgData name="Lisa McPeak" userId="959409d5c8b6d795" providerId="Windows Live" clId="Web-{79544E93-A59B-4318-97DB-C18631976343}" dt="2024-01-01T18:55:26.222" v="237"/>
          <ac:spMkLst>
            <pc:docMk/>
            <pc:sldMk cId="2397286653" sldId="318"/>
            <ac:spMk id="13" creationId="{007891EC-4501-44ED-A8C8-B11B6DB767AB}"/>
          </ac:spMkLst>
        </pc:spChg>
        <pc:spChg chg="mod">
          <ac:chgData name="Lisa McPeak" userId="959409d5c8b6d795" providerId="Windows Live" clId="Web-{79544E93-A59B-4318-97DB-C18631976343}" dt="2024-01-01T19:00:27.495" v="247" actId="20577"/>
          <ac:spMkLst>
            <pc:docMk/>
            <pc:sldMk cId="2397286653" sldId="318"/>
            <ac:spMk id="14" creationId="{E88AF5B4-160F-C6AD-3725-AD92C39F3193}"/>
          </ac:spMkLst>
        </pc:spChg>
        <pc:spChg chg="add del">
          <ac:chgData name="Lisa McPeak" userId="959409d5c8b6d795" providerId="Windows Live" clId="Web-{79544E93-A59B-4318-97DB-C18631976343}" dt="2024-01-01T18:55:26.222" v="237"/>
          <ac:spMkLst>
            <pc:docMk/>
            <pc:sldMk cId="2397286653" sldId="318"/>
            <ac:spMk id="16" creationId="{7ED7575E-88D2-B771-681D-46A7E55415DD}"/>
          </ac:spMkLst>
        </pc:spChg>
        <pc:spChg chg="add del">
          <ac:chgData name="Lisa McPeak" userId="959409d5c8b6d795" providerId="Windows Live" clId="Web-{79544E93-A59B-4318-97DB-C18631976343}" dt="2024-01-01T18:50:41.169" v="226"/>
          <ac:spMkLst>
            <pc:docMk/>
            <pc:sldMk cId="2397286653" sldId="318"/>
            <ac:spMk id="21" creationId="{E66F6371-9EA5-9354-29DC-1D07B921F79C}"/>
          </ac:spMkLst>
        </pc:spChg>
        <pc:spChg chg="add del">
          <ac:chgData name="Lisa McPeak" userId="959409d5c8b6d795" providerId="Windows Live" clId="Web-{79544E93-A59B-4318-97DB-C18631976343}" dt="2024-01-01T18:50:41.169" v="226"/>
          <ac:spMkLst>
            <pc:docMk/>
            <pc:sldMk cId="2397286653" sldId="318"/>
            <ac:spMk id="25" creationId="{FE1EC756-41E9-4FD6-AD48-EF46A28137B7}"/>
          </ac:spMkLst>
        </pc:spChg>
        <pc:spChg chg="add del">
          <ac:chgData name="Lisa McPeak" userId="959409d5c8b6d795" providerId="Windows Live" clId="Web-{79544E93-A59B-4318-97DB-C18631976343}" dt="2024-01-01T18:51:56.092" v="230"/>
          <ac:spMkLst>
            <pc:docMk/>
            <pc:sldMk cId="2397286653" sldId="318"/>
            <ac:spMk id="30" creationId="{FE1EC756-41E9-4FD6-AD48-EF46A28137B7}"/>
          </ac:spMkLst>
        </pc:spChg>
        <pc:spChg chg="add del">
          <ac:chgData name="Lisa McPeak" userId="959409d5c8b6d795" providerId="Windows Live" clId="Web-{79544E93-A59B-4318-97DB-C18631976343}" dt="2024-01-01T18:51:56.092" v="230"/>
          <ac:spMkLst>
            <pc:docMk/>
            <pc:sldMk cId="2397286653" sldId="318"/>
            <ac:spMk id="31" creationId="{E66F6371-9EA5-9354-29DC-1D07B921F79C}"/>
          </ac:spMkLst>
        </pc:spChg>
        <pc:grpChg chg="add del">
          <ac:chgData name="Lisa McPeak" userId="959409d5c8b6d795" providerId="Windows Live" clId="Web-{79544E93-A59B-4318-97DB-C18631976343}" dt="2024-01-01T18:50:13.559" v="222"/>
          <ac:grpSpMkLst>
            <pc:docMk/>
            <pc:sldMk cId="2397286653" sldId="318"/>
            <ac:grpSpMk id="19" creationId="{31C49F18-8757-4E87-5C2E-9D6D7B82BA3B}"/>
          </ac:grpSpMkLst>
        </pc:grpChg>
        <pc:grpChg chg="add del">
          <ac:chgData name="Lisa McPeak" userId="959409d5c8b6d795" providerId="Windows Live" clId="Web-{79544E93-A59B-4318-97DB-C18631976343}" dt="2024-01-01T18:50:16.949" v="224"/>
          <ac:grpSpMkLst>
            <pc:docMk/>
            <pc:sldMk cId="2397286653" sldId="318"/>
            <ac:grpSpMk id="23" creationId="{1FD67D68-9B83-C338-8342-3348D8F22347}"/>
          </ac:grpSpMkLst>
        </pc:grpChg>
        <pc:grpChg chg="add del">
          <ac:chgData name="Lisa McPeak" userId="959409d5c8b6d795" providerId="Windows Live" clId="Web-{79544E93-A59B-4318-97DB-C18631976343}" dt="2024-01-01T18:50:49.497" v="228"/>
          <ac:grpSpMkLst>
            <pc:docMk/>
            <pc:sldMk cId="2397286653" sldId="318"/>
            <ac:grpSpMk id="27" creationId="{6258F736-B256-8039-9DC6-F4E49A5C5AD5}"/>
          </ac:grpSpMkLst>
        </pc:grpChg>
        <pc:picChg chg="mod ord">
          <ac:chgData name="Lisa McPeak" userId="959409d5c8b6d795" providerId="Windows Live" clId="Web-{79544E93-A59B-4318-97DB-C18631976343}" dt="2024-01-01T18:55:26.222" v="237"/>
          <ac:picMkLst>
            <pc:docMk/>
            <pc:sldMk cId="2397286653" sldId="318"/>
            <ac:picMk id="7" creationId="{38882697-CE18-F468-1AFA-CC6DDEE6D50D}"/>
          </ac:picMkLst>
        </pc:picChg>
        <pc:cxnChg chg="add del">
          <ac:chgData name="Lisa McPeak" userId="959409d5c8b6d795" providerId="Windows Live" clId="Web-{79544E93-A59B-4318-97DB-C18631976343}" dt="2024-01-01T18:55:26.222" v="237"/>
          <ac:cxnSpMkLst>
            <pc:docMk/>
            <pc:sldMk cId="2397286653" sldId="318"/>
            <ac:cxnSpMk id="17" creationId="{249EDD1B-F94D-B4E6-ACAA-566B9A26FDE3}"/>
          </ac:cxnSpMkLst>
        </pc:cxnChg>
      </pc:sldChg>
      <pc:sldChg chg="modSp">
        <pc:chgData name="Lisa McPeak" userId="959409d5c8b6d795" providerId="Windows Live" clId="Web-{79544E93-A59B-4318-97DB-C18631976343}" dt="2024-01-01T19:06:32.003" v="410" actId="20577"/>
        <pc:sldMkLst>
          <pc:docMk/>
          <pc:sldMk cId="4040224986" sldId="322"/>
        </pc:sldMkLst>
        <pc:spChg chg="mod">
          <ac:chgData name="Lisa McPeak" userId="959409d5c8b6d795" providerId="Windows Live" clId="Web-{79544E93-A59B-4318-97DB-C18631976343}" dt="2024-01-01T19:04:02.766" v="285" actId="20577"/>
          <ac:spMkLst>
            <pc:docMk/>
            <pc:sldMk cId="4040224986" sldId="322"/>
            <ac:spMk id="2" creationId="{87D571F9-B589-EB35-A501-05483188BFB1}"/>
          </ac:spMkLst>
        </pc:spChg>
        <pc:spChg chg="mod">
          <ac:chgData name="Lisa McPeak" userId="959409d5c8b6d795" providerId="Windows Live" clId="Web-{79544E93-A59B-4318-97DB-C18631976343}" dt="2024-01-01T19:06:32.003" v="410" actId="20577"/>
          <ac:spMkLst>
            <pc:docMk/>
            <pc:sldMk cId="4040224986" sldId="322"/>
            <ac:spMk id="3" creationId="{9873BF75-B6B7-5374-1B0A-EDDAFBF50B90}"/>
          </ac:spMkLst>
        </pc:spChg>
      </pc:sldChg>
      <pc:sldChg chg="modSp">
        <pc:chgData name="Lisa McPeak" userId="959409d5c8b6d795" providerId="Windows Live" clId="Web-{79544E93-A59B-4318-97DB-C18631976343}" dt="2024-01-01T19:16:19.362" v="421" actId="1076"/>
        <pc:sldMkLst>
          <pc:docMk/>
          <pc:sldMk cId="56090856" sldId="325"/>
        </pc:sldMkLst>
        <pc:spChg chg="mod">
          <ac:chgData name="Lisa McPeak" userId="959409d5c8b6d795" providerId="Windows Live" clId="Web-{79544E93-A59B-4318-97DB-C18631976343}" dt="2024-01-01T18:40:46.072" v="133" actId="1076"/>
          <ac:spMkLst>
            <pc:docMk/>
            <pc:sldMk cId="56090856" sldId="325"/>
            <ac:spMk id="2" creationId="{2828F363-2489-BEBE-E633-4F5E5B403DA9}"/>
          </ac:spMkLst>
        </pc:spChg>
        <pc:spChg chg="mod">
          <ac:chgData name="Lisa McPeak" userId="959409d5c8b6d795" providerId="Windows Live" clId="Web-{79544E93-A59B-4318-97DB-C18631976343}" dt="2024-01-01T19:16:19.362" v="421" actId="1076"/>
          <ac:spMkLst>
            <pc:docMk/>
            <pc:sldMk cId="56090856" sldId="325"/>
            <ac:spMk id="25" creationId="{8C81E857-104D-A5CD-DEEE-A4FE5B26494C}"/>
          </ac:spMkLst>
        </pc:spChg>
      </pc:sldChg>
      <pc:sldChg chg="modSp">
        <pc:chgData name="Lisa McPeak" userId="959409d5c8b6d795" providerId="Windows Live" clId="Web-{79544E93-A59B-4318-97DB-C18631976343}" dt="2024-01-01T18:48:35.260" v="220" actId="20577"/>
        <pc:sldMkLst>
          <pc:docMk/>
          <pc:sldMk cId="1029286501" sldId="331"/>
        </pc:sldMkLst>
        <pc:spChg chg="mod">
          <ac:chgData name="Lisa McPeak" userId="959409d5c8b6d795" providerId="Windows Live" clId="Web-{79544E93-A59B-4318-97DB-C18631976343}" dt="2024-01-01T18:48:35.260" v="220" actId="20577"/>
          <ac:spMkLst>
            <pc:docMk/>
            <pc:sldMk cId="1029286501" sldId="331"/>
            <ac:spMk id="3" creationId="{311E50E1-C724-EA7B-FC21-0237FE032345}"/>
          </ac:spMkLst>
        </pc:spChg>
      </pc:sldChg>
      <pc:sldChg chg="modSp">
        <pc:chgData name="Lisa McPeak" userId="959409d5c8b6d795" providerId="Windows Live" clId="Web-{79544E93-A59B-4318-97DB-C18631976343}" dt="2024-01-01T19:03:16.218" v="278" actId="20577"/>
        <pc:sldMkLst>
          <pc:docMk/>
          <pc:sldMk cId="429387320" sldId="332"/>
        </pc:sldMkLst>
        <pc:spChg chg="mod">
          <ac:chgData name="Lisa McPeak" userId="959409d5c8b6d795" providerId="Windows Live" clId="Web-{79544E93-A59B-4318-97DB-C18631976343}" dt="2024-01-01T19:03:16.218" v="278" actId="20577"/>
          <ac:spMkLst>
            <pc:docMk/>
            <pc:sldMk cId="429387320" sldId="332"/>
            <ac:spMk id="3" creationId="{F0519AA0-58F8-761A-3EC8-9DA8BA875FF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E0A67-65BC-4405-8CFC-3E68D32DACA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DC8D9DCD-B3F3-4AB9-8F30-4A2D0628A754}">
      <dgm:prSet/>
      <dgm:spPr/>
      <dgm:t>
        <a:bodyPr/>
        <a:lstStyle/>
        <a:p>
          <a:pPr>
            <a:lnSpc>
              <a:spcPct val="100000"/>
            </a:lnSpc>
            <a:defRPr b="1"/>
          </a:pPr>
          <a:r>
            <a:rPr lang="en-US"/>
            <a:t>January Hikes</a:t>
          </a:r>
        </a:p>
      </dgm:t>
    </dgm:pt>
    <dgm:pt modelId="{5B4EB302-42E7-44A8-8737-B96E7A924EE6}" type="parTrans" cxnId="{B38E78EE-D585-43D2-AFFA-D6E1605AA41E}">
      <dgm:prSet/>
      <dgm:spPr/>
      <dgm:t>
        <a:bodyPr/>
        <a:lstStyle/>
        <a:p>
          <a:endParaRPr lang="en-US"/>
        </a:p>
      </dgm:t>
    </dgm:pt>
    <dgm:pt modelId="{71781E52-BD10-4DE9-9716-969B8268491D}" type="sibTrans" cxnId="{B38E78EE-D585-43D2-AFFA-D6E1605AA41E}">
      <dgm:prSet/>
      <dgm:spPr/>
      <dgm:t>
        <a:bodyPr/>
        <a:lstStyle/>
        <a:p>
          <a:endParaRPr lang="en-US"/>
        </a:p>
      </dgm:t>
    </dgm:pt>
    <dgm:pt modelId="{284DE890-AD01-447A-81B1-9671E902626F}">
      <dgm:prSet/>
      <dgm:spPr/>
      <dgm:t>
        <a:bodyPr/>
        <a:lstStyle/>
        <a:p>
          <a:pPr>
            <a:lnSpc>
              <a:spcPct val="100000"/>
            </a:lnSpc>
          </a:pPr>
          <a:r>
            <a:rPr lang="en-US"/>
            <a:t>OPEN FOR YOU TO RESGISTER FOR 2 HIKES:  Friday Jan 5</a:t>
          </a:r>
          <a:r>
            <a:rPr lang="en-US" baseline="30000"/>
            <a:t>th</a:t>
          </a:r>
          <a:r>
            <a:rPr lang="en-US"/>
            <a:t> at 8am</a:t>
          </a:r>
        </a:p>
      </dgm:t>
    </dgm:pt>
    <dgm:pt modelId="{153F9912-9AB9-41FD-89C2-8AA09141B9EE}" type="parTrans" cxnId="{6116A3B9-5AA4-4712-B29C-80F8FCEC8FEA}">
      <dgm:prSet/>
      <dgm:spPr/>
      <dgm:t>
        <a:bodyPr/>
        <a:lstStyle/>
        <a:p>
          <a:endParaRPr lang="en-US"/>
        </a:p>
      </dgm:t>
    </dgm:pt>
    <dgm:pt modelId="{D1C42662-D03D-4E9F-AAE8-E0248446C0E0}" type="sibTrans" cxnId="{6116A3B9-5AA4-4712-B29C-80F8FCEC8FEA}">
      <dgm:prSet/>
      <dgm:spPr/>
      <dgm:t>
        <a:bodyPr/>
        <a:lstStyle/>
        <a:p>
          <a:endParaRPr lang="en-US"/>
        </a:p>
      </dgm:t>
    </dgm:pt>
    <dgm:pt modelId="{01657F7A-4706-4B8D-B64F-35CBAE70A5EA}">
      <dgm:prSet/>
      <dgm:spPr/>
      <dgm:t>
        <a:bodyPr/>
        <a:lstStyle/>
        <a:p>
          <a:pPr>
            <a:lnSpc>
              <a:spcPct val="100000"/>
            </a:lnSpc>
          </a:pPr>
          <a:r>
            <a:rPr lang="en-US" dirty="0"/>
            <a:t>OPEN FOR YOU TO REGISTER FOR MORE THAN 2:  Monday Jan 8</a:t>
          </a:r>
          <a:r>
            <a:rPr lang="en-US" baseline="30000" dirty="0"/>
            <a:t>th</a:t>
          </a:r>
          <a:r>
            <a:rPr lang="en-US" dirty="0"/>
            <a:t> at 8am</a:t>
          </a:r>
        </a:p>
      </dgm:t>
    </dgm:pt>
    <dgm:pt modelId="{CB302237-F71A-4BDF-ADEE-88F61ABB0FC1}" type="parTrans" cxnId="{74E18506-31E7-46C6-B89C-43C676D0B3BA}">
      <dgm:prSet/>
      <dgm:spPr/>
      <dgm:t>
        <a:bodyPr/>
        <a:lstStyle/>
        <a:p>
          <a:endParaRPr lang="en-US"/>
        </a:p>
      </dgm:t>
    </dgm:pt>
    <dgm:pt modelId="{ECEF59EB-E202-463D-A21B-E0B2BFCAFCDC}" type="sibTrans" cxnId="{74E18506-31E7-46C6-B89C-43C676D0B3BA}">
      <dgm:prSet/>
      <dgm:spPr/>
      <dgm:t>
        <a:bodyPr/>
        <a:lstStyle/>
        <a:p>
          <a:endParaRPr lang="en-US"/>
        </a:p>
      </dgm:t>
    </dgm:pt>
    <dgm:pt modelId="{5EF975E2-2326-46DC-BEB6-C117FFB460AE}">
      <dgm:prSet/>
      <dgm:spPr/>
      <dgm:t>
        <a:bodyPr/>
        <a:lstStyle/>
        <a:p>
          <a:pPr>
            <a:lnSpc>
              <a:spcPct val="100000"/>
            </a:lnSpc>
          </a:pPr>
          <a:r>
            <a:rPr lang="en-US" dirty="0"/>
            <a:t>EACH HIKE OPEN TO ALL IN MOUNTAINEERS:      7 to 10 days before each hike</a:t>
          </a:r>
        </a:p>
      </dgm:t>
    </dgm:pt>
    <dgm:pt modelId="{31396CCD-FC70-4363-8C24-319451C32B3A}" type="parTrans" cxnId="{D76436F8-87D3-4ECA-BC78-BE97E41992E6}">
      <dgm:prSet/>
      <dgm:spPr/>
      <dgm:t>
        <a:bodyPr/>
        <a:lstStyle/>
        <a:p>
          <a:endParaRPr lang="en-US"/>
        </a:p>
      </dgm:t>
    </dgm:pt>
    <dgm:pt modelId="{73982354-273C-4110-A4E3-393D23F75C2D}" type="sibTrans" cxnId="{D76436F8-87D3-4ECA-BC78-BE97E41992E6}">
      <dgm:prSet/>
      <dgm:spPr/>
      <dgm:t>
        <a:bodyPr/>
        <a:lstStyle/>
        <a:p>
          <a:endParaRPr lang="en-US"/>
        </a:p>
      </dgm:t>
    </dgm:pt>
    <dgm:pt modelId="{AF33E667-24F6-4505-8D6C-1E7C4C93D8EC}">
      <dgm:prSet/>
      <dgm:spPr/>
      <dgm:t>
        <a:bodyPr/>
        <a:lstStyle/>
        <a:p>
          <a:pPr>
            <a:lnSpc>
              <a:spcPct val="100000"/>
            </a:lnSpc>
            <a:defRPr b="1"/>
          </a:pPr>
          <a:r>
            <a:rPr lang="en-US"/>
            <a:t>February and March Hikes</a:t>
          </a:r>
        </a:p>
      </dgm:t>
    </dgm:pt>
    <dgm:pt modelId="{E48A266B-63B1-48EA-9AB0-2854220A4537}" type="parTrans" cxnId="{01AFC592-F3EC-4C02-9890-32D194F94169}">
      <dgm:prSet/>
      <dgm:spPr/>
      <dgm:t>
        <a:bodyPr/>
        <a:lstStyle/>
        <a:p>
          <a:endParaRPr lang="en-US"/>
        </a:p>
      </dgm:t>
    </dgm:pt>
    <dgm:pt modelId="{C470AF17-40B2-4F3C-BDD2-014DC05C7E63}" type="sibTrans" cxnId="{01AFC592-F3EC-4C02-9890-32D194F94169}">
      <dgm:prSet/>
      <dgm:spPr/>
      <dgm:t>
        <a:bodyPr/>
        <a:lstStyle/>
        <a:p>
          <a:endParaRPr lang="en-US"/>
        </a:p>
      </dgm:t>
    </dgm:pt>
    <dgm:pt modelId="{CB6D2622-32D1-4559-8D00-7E1C8B10D55C}">
      <dgm:prSet/>
      <dgm:spPr/>
      <dgm:t>
        <a:bodyPr/>
        <a:lstStyle/>
        <a:p>
          <a:pPr>
            <a:lnSpc>
              <a:spcPct val="100000"/>
            </a:lnSpc>
          </a:pPr>
          <a:r>
            <a:rPr lang="en-US" dirty="0"/>
            <a:t>OPEN FOR YOU TO RESGISTER FOR 2 HIKES:  Jan 15</a:t>
          </a:r>
          <a:r>
            <a:rPr lang="en-US" baseline="30000" dirty="0"/>
            <a:t>th</a:t>
          </a:r>
          <a:r>
            <a:rPr lang="en-US" dirty="0"/>
            <a:t> at 8am for February hikes; Feb 15</a:t>
          </a:r>
          <a:r>
            <a:rPr lang="en-US" baseline="30000" dirty="0"/>
            <a:t>th</a:t>
          </a:r>
          <a:r>
            <a:rPr lang="en-US" dirty="0"/>
            <a:t> at 8am for March hikes</a:t>
          </a:r>
        </a:p>
      </dgm:t>
    </dgm:pt>
    <dgm:pt modelId="{6C383757-A3F7-434B-A657-56496972705B}" type="parTrans" cxnId="{79A042B8-2753-4817-A8B5-127E839FE1EF}">
      <dgm:prSet/>
      <dgm:spPr/>
      <dgm:t>
        <a:bodyPr/>
        <a:lstStyle/>
        <a:p>
          <a:endParaRPr lang="en-US"/>
        </a:p>
      </dgm:t>
    </dgm:pt>
    <dgm:pt modelId="{AE8953E7-BE2F-4C5D-BA06-ECAF563EF42D}" type="sibTrans" cxnId="{79A042B8-2753-4817-A8B5-127E839FE1EF}">
      <dgm:prSet/>
      <dgm:spPr/>
      <dgm:t>
        <a:bodyPr/>
        <a:lstStyle/>
        <a:p>
          <a:endParaRPr lang="en-US"/>
        </a:p>
      </dgm:t>
    </dgm:pt>
    <dgm:pt modelId="{CFAF4C9D-2E1E-4F03-B2F3-DA7B23D919CC}">
      <dgm:prSet/>
      <dgm:spPr/>
      <dgm:t>
        <a:bodyPr/>
        <a:lstStyle/>
        <a:p>
          <a:pPr>
            <a:lnSpc>
              <a:spcPct val="100000"/>
            </a:lnSpc>
          </a:pPr>
          <a:r>
            <a:rPr lang="en-US"/>
            <a:t>OPEN FOR YOU TO REGISTER FOR MORE THAN 2:  Jan 22</a:t>
          </a:r>
          <a:r>
            <a:rPr lang="en-US" baseline="30000"/>
            <a:t>nd</a:t>
          </a:r>
          <a:r>
            <a:rPr lang="en-US"/>
            <a:t> at 8am for February hikes and Feb 22</a:t>
          </a:r>
          <a:r>
            <a:rPr lang="en-US" baseline="30000"/>
            <a:t>nd</a:t>
          </a:r>
          <a:r>
            <a:rPr lang="en-US"/>
            <a:t> at 8am for March hikes</a:t>
          </a:r>
        </a:p>
      </dgm:t>
    </dgm:pt>
    <dgm:pt modelId="{526F5BCE-0BE8-465E-B9E0-6C922D58D6E6}" type="parTrans" cxnId="{834F2642-8185-4DBA-90BE-E63C15E4D7EA}">
      <dgm:prSet/>
      <dgm:spPr/>
      <dgm:t>
        <a:bodyPr/>
        <a:lstStyle/>
        <a:p>
          <a:endParaRPr lang="en-US"/>
        </a:p>
      </dgm:t>
    </dgm:pt>
    <dgm:pt modelId="{A83127E2-A68E-4655-B532-5AB87E74703F}" type="sibTrans" cxnId="{834F2642-8185-4DBA-90BE-E63C15E4D7EA}">
      <dgm:prSet/>
      <dgm:spPr/>
      <dgm:t>
        <a:bodyPr/>
        <a:lstStyle/>
        <a:p>
          <a:endParaRPr lang="en-US"/>
        </a:p>
      </dgm:t>
    </dgm:pt>
    <dgm:pt modelId="{AABA3698-9864-4D1D-B2AF-EF01451DB203}">
      <dgm:prSet/>
      <dgm:spPr/>
      <dgm:t>
        <a:bodyPr/>
        <a:lstStyle/>
        <a:p>
          <a:pPr>
            <a:lnSpc>
              <a:spcPct val="100000"/>
            </a:lnSpc>
          </a:pPr>
          <a:r>
            <a:rPr lang="en-US" dirty="0"/>
            <a:t>EACH HIKE OPEN TO ALL IN MOUNTAINEERS:      7 to 10 days before each hike</a:t>
          </a:r>
        </a:p>
      </dgm:t>
    </dgm:pt>
    <dgm:pt modelId="{89917E11-BE09-4234-8971-2417C9D24ED9}" type="parTrans" cxnId="{B634CA53-68A1-4EDD-9F74-C6B5E8684017}">
      <dgm:prSet/>
      <dgm:spPr/>
      <dgm:t>
        <a:bodyPr/>
        <a:lstStyle/>
        <a:p>
          <a:endParaRPr lang="en-US"/>
        </a:p>
      </dgm:t>
    </dgm:pt>
    <dgm:pt modelId="{C082596D-6F39-44FB-9C20-AF5FD9FD5C2F}" type="sibTrans" cxnId="{B634CA53-68A1-4EDD-9F74-C6B5E8684017}">
      <dgm:prSet/>
      <dgm:spPr/>
      <dgm:t>
        <a:bodyPr/>
        <a:lstStyle/>
        <a:p>
          <a:endParaRPr lang="en-US"/>
        </a:p>
      </dgm:t>
    </dgm:pt>
    <dgm:pt modelId="{5EB30D55-AC72-430E-8CAC-A9ED3288DDA8}" type="pres">
      <dgm:prSet presAssocID="{667E0A67-65BC-4405-8CFC-3E68D32DACA2}" presName="root" presStyleCnt="0">
        <dgm:presLayoutVars>
          <dgm:dir/>
          <dgm:resizeHandles val="exact"/>
        </dgm:presLayoutVars>
      </dgm:prSet>
      <dgm:spPr/>
    </dgm:pt>
    <dgm:pt modelId="{BD59A42A-2A11-4E56-AFF3-2BB6BEB3F663}" type="pres">
      <dgm:prSet presAssocID="{DC8D9DCD-B3F3-4AB9-8F30-4A2D0628A754}" presName="compNode" presStyleCnt="0"/>
      <dgm:spPr/>
    </dgm:pt>
    <dgm:pt modelId="{2BDA2B44-7018-4D46-9FF9-37C06862DFF1}" type="pres">
      <dgm:prSet presAssocID="{DC8D9DCD-B3F3-4AB9-8F30-4A2D0628A75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ke"/>
        </a:ext>
      </dgm:extLst>
    </dgm:pt>
    <dgm:pt modelId="{82E7EEA9-A978-4CF5-9597-ECF3B938654E}" type="pres">
      <dgm:prSet presAssocID="{DC8D9DCD-B3F3-4AB9-8F30-4A2D0628A754}" presName="iconSpace" presStyleCnt="0"/>
      <dgm:spPr/>
    </dgm:pt>
    <dgm:pt modelId="{3F2F6852-3C38-4E02-AAA5-B1ADC39A15BB}" type="pres">
      <dgm:prSet presAssocID="{DC8D9DCD-B3F3-4AB9-8F30-4A2D0628A754}" presName="parTx" presStyleLbl="revTx" presStyleIdx="0" presStyleCnt="4">
        <dgm:presLayoutVars>
          <dgm:chMax val="0"/>
          <dgm:chPref val="0"/>
        </dgm:presLayoutVars>
      </dgm:prSet>
      <dgm:spPr/>
    </dgm:pt>
    <dgm:pt modelId="{A3CD3680-CD5D-4AC2-975E-96E3F55FC39D}" type="pres">
      <dgm:prSet presAssocID="{DC8D9DCD-B3F3-4AB9-8F30-4A2D0628A754}" presName="txSpace" presStyleCnt="0"/>
      <dgm:spPr/>
    </dgm:pt>
    <dgm:pt modelId="{07B7858D-BB99-493D-87B1-069FD530B011}" type="pres">
      <dgm:prSet presAssocID="{DC8D9DCD-B3F3-4AB9-8F30-4A2D0628A754}" presName="desTx" presStyleLbl="revTx" presStyleIdx="1" presStyleCnt="4">
        <dgm:presLayoutVars/>
      </dgm:prSet>
      <dgm:spPr/>
    </dgm:pt>
    <dgm:pt modelId="{E7B1D973-47B6-40C0-AC9B-F6421C342798}" type="pres">
      <dgm:prSet presAssocID="{71781E52-BD10-4DE9-9716-969B8268491D}" presName="sibTrans" presStyleCnt="0"/>
      <dgm:spPr/>
    </dgm:pt>
    <dgm:pt modelId="{AEF8FB23-C3F0-43F1-B31B-A58BF0A52CD4}" type="pres">
      <dgm:prSet presAssocID="{AF33E667-24F6-4505-8D6C-1E7C4C93D8EC}" presName="compNode" presStyleCnt="0"/>
      <dgm:spPr/>
    </dgm:pt>
    <dgm:pt modelId="{279274CE-751A-4AF9-9113-129C61AB25B7}" type="pres">
      <dgm:prSet presAssocID="{AF33E667-24F6-4505-8D6C-1E7C4C93D8E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ckpack"/>
        </a:ext>
      </dgm:extLst>
    </dgm:pt>
    <dgm:pt modelId="{3BD8CA41-71E5-47E6-BF6F-658659737D2A}" type="pres">
      <dgm:prSet presAssocID="{AF33E667-24F6-4505-8D6C-1E7C4C93D8EC}" presName="iconSpace" presStyleCnt="0"/>
      <dgm:spPr/>
    </dgm:pt>
    <dgm:pt modelId="{96C79AFB-8A93-4F7C-A541-00D1C117EBFE}" type="pres">
      <dgm:prSet presAssocID="{AF33E667-24F6-4505-8D6C-1E7C4C93D8EC}" presName="parTx" presStyleLbl="revTx" presStyleIdx="2" presStyleCnt="4">
        <dgm:presLayoutVars>
          <dgm:chMax val="0"/>
          <dgm:chPref val="0"/>
        </dgm:presLayoutVars>
      </dgm:prSet>
      <dgm:spPr/>
    </dgm:pt>
    <dgm:pt modelId="{868D3119-7259-434E-93E2-64F9474E679F}" type="pres">
      <dgm:prSet presAssocID="{AF33E667-24F6-4505-8D6C-1E7C4C93D8EC}" presName="txSpace" presStyleCnt="0"/>
      <dgm:spPr/>
    </dgm:pt>
    <dgm:pt modelId="{E03B4DEE-AF76-4217-A5F3-862FDE4360A1}" type="pres">
      <dgm:prSet presAssocID="{AF33E667-24F6-4505-8D6C-1E7C4C93D8EC}" presName="desTx" presStyleLbl="revTx" presStyleIdx="3" presStyleCnt="4">
        <dgm:presLayoutVars/>
      </dgm:prSet>
      <dgm:spPr/>
    </dgm:pt>
  </dgm:ptLst>
  <dgm:cxnLst>
    <dgm:cxn modelId="{74E18506-31E7-46C6-B89C-43C676D0B3BA}" srcId="{DC8D9DCD-B3F3-4AB9-8F30-4A2D0628A754}" destId="{01657F7A-4706-4B8D-B64F-35CBAE70A5EA}" srcOrd="1" destOrd="0" parTransId="{CB302237-F71A-4BDF-ADEE-88F61ABB0FC1}" sibTransId="{ECEF59EB-E202-463D-A21B-E0B2BFCAFCDC}"/>
    <dgm:cxn modelId="{CB66AE16-55F7-45A3-8740-3255B764E200}" type="presOf" srcId="{AABA3698-9864-4D1D-B2AF-EF01451DB203}" destId="{E03B4DEE-AF76-4217-A5F3-862FDE4360A1}" srcOrd="0" destOrd="2" presId="urn:microsoft.com/office/officeart/2018/2/layout/IconLabelDescriptionList"/>
    <dgm:cxn modelId="{4FF83823-3C67-4381-83EC-F9B070395F68}" type="presOf" srcId="{5EF975E2-2326-46DC-BEB6-C117FFB460AE}" destId="{07B7858D-BB99-493D-87B1-069FD530B011}" srcOrd="0" destOrd="2" presId="urn:microsoft.com/office/officeart/2018/2/layout/IconLabelDescriptionList"/>
    <dgm:cxn modelId="{35A9653F-19B2-4EC2-8D91-1517DF6D78A5}" type="presOf" srcId="{CFAF4C9D-2E1E-4F03-B2F3-DA7B23D919CC}" destId="{E03B4DEE-AF76-4217-A5F3-862FDE4360A1}" srcOrd="0" destOrd="1" presId="urn:microsoft.com/office/officeart/2018/2/layout/IconLabelDescriptionList"/>
    <dgm:cxn modelId="{B5766341-664C-4519-8AA5-6B2972E96445}" type="presOf" srcId="{284DE890-AD01-447A-81B1-9671E902626F}" destId="{07B7858D-BB99-493D-87B1-069FD530B011}" srcOrd="0" destOrd="0" presId="urn:microsoft.com/office/officeart/2018/2/layout/IconLabelDescriptionList"/>
    <dgm:cxn modelId="{834F2642-8185-4DBA-90BE-E63C15E4D7EA}" srcId="{AF33E667-24F6-4505-8D6C-1E7C4C93D8EC}" destId="{CFAF4C9D-2E1E-4F03-B2F3-DA7B23D919CC}" srcOrd="1" destOrd="0" parTransId="{526F5BCE-0BE8-465E-B9E0-6C922D58D6E6}" sibTransId="{A83127E2-A68E-4655-B532-5AB87E74703F}"/>
    <dgm:cxn modelId="{4E3C6A47-8C04-4BC2-A21C-243D07F86165}" type="presOf" srcId="{667E0A67-65BC-4405-8CFC-3E68D32DACA2}" destId="{5EB30D55-AC72-430E-8CAC-A9ED3288DDA8}" srcOrd="0" destOrd="0" presId="urn:microsoft.com/office/officeart/2018/2/layout/IconLabelDescriptionList"/>
    <dgm:cxn modelId="{B634CA53-68A1-4EDD-9F74-C6B5E8684017}" srcId="{AF33E667-24F6-4505-8D6C-1E7C4C93D8EC}" destId="{AABA3698-9864-4D1D-B2AF-EF01451DB203}" srcOrd="2" destOrd="0" parTransId="{89917E11-BE09-4234-8971-2417C9D24ED9}" sibTransId="{C082596D-6F39-44FB-9C20-AF5FD9FD5C2F}"/>
    <dgm:cxn modelId="{8F6F7258-F68F-4C7E-B772-725E7FCDE734}" type="presOf" srcId="{CB6D2622-32D1-4559-8D00-7E1C8B10D55C}" destId="{E03B4DEE-AF76-4217-A5F3-862FDE4360A1}" srcOrd="0" destOrd="0" presId="urn:microsoft.com/office/officeart/2018/2/layout/IconLabelDescriptionList"/>
    <dgm:cxn modelId="{3203448B-DFB5-4B2E-B4E0-765DA756D0C0}" type="presOf" srcId="{AF33E667-24F6-4505-8D6C-1E7C4C93D8EC}" destId="{96C79AFB-8A93-4F7C-A541-00D1C117EBFE}" srcOrd="0" destOrd="0" presId="urn:microsoft.com/office/officeart/2018/2/layout/IconLabelDescriptionList"/>
    <dgm:cxn modelId="{ECE61690-71C1-4FD5-B54B-01B1BB1327AB}" type="presOf" srcId="{01657F7A-4706-4B8D-B64F-35CBAE70A5EA}" destId="{07B7858D-BB99-493D-87B1-069FD530B011}" srcOrd="0" destOrd="1" presId="urn:microsoft.com/office/officeart/2018/2/layout/IconLabelDescriptionList"/>
    <dgm:cxn modelId="{01AFC592-F3EC-4C02-9890-32D194F94169}" srcId="{667E0A67-65BC-4405-8CFC-3E68D32DACA2}" destId="{AF33E667-24F6-4505-8D6C-1E7C4C93D8EC}" srcOrd="1" destOrd="0" parTransId="{E48A266B-63B1-48EA-9AB0-2854220A4537}" sibTransId="{C470AF17-40B2-4F3C-BDD2-014DC05C7E63}"/>
    <dgm:cxn modelId="{79A042B8-2753-4817-A8B5-127E839FE1EF}" srcId="{AF33E667-24F6-4505-8D6C-1E7C4C93D8EC}" destId="{CB6D2622-32D1-4559-8D00-7E1C8B10D55C}" srcOrd="0" destOrd="0" parTransId="{6C383757-A3F7-434B-A657-56496972705B}" sibTransId="{AE8953E7-BE2F-4C5D-BA06-ECAF563EF42D}"/>
    <dgm:cxn modelId="{6116A3B9-5AA4-4712-B29C-80F8FCEC8FEA}" srcId="{DC8D9DCD-B3F3-4AB9-8F30-4A2D0628A754}" destId="{284DE890-AD01-447A-81B1-9671E902626F}" srcOrd="0" destOrd="0" parTransId="{153F9912-9AB9-41FD-89C2-8AA09141B9EE}" sibTransId="{D1C42662-D03D-4E9F-AAE8-E0248446C0E0}"/>
    <dgm:cxn modelId="{8A0202DA-73C5-47C9-B224-E27E8C2D1A25}" type="presOf" srcId="{DC8D9DCD-B3F3-4AB9-8F30-4A2D0628A754}" destId="{3F2F6852-3C38-4E02-AAA5-B1ADC39A15BB}" srcOrd="0" destOrd="0" presId="urn:microsoft.com/office/officeart/2018/2/layout/IconLabelDescriptionList"/>
    <dgm:cxn modelId="{B38E78EE-D585-43D2-AFFA-D6E1605AA41E}" srcId="{667E0A67-65BC-4405-8CFC-3E68D32DACA2}" destId="{DC8D9DCD-B3F3-4AB9-8F30-4A2D0628A754}" srcOrd="0" destOrd="0" parTransId="{5B4EB302-42E7-44A8-8737-B96E7A924EE6}" sibTransId="{71781E52-BD10-4DE9-9716-969B8268491D}"/>
    <dgm:cxn modelId="{D76436F8-87D3-4ECA-BC78-BE97E41992E6}" srcId="{DC8D9DCD-B3F3-4AB9-8F30-4A2D0628A754}" destId="{5EF975E2-2326-46DC-BEB6-C117FFB460AE}" srcOrd="2" destOrd="0" parTransId="{31396CCD-FC70-4363-8C24-319451C32B3A}" sibTransId="{73982354-273C-4110-A4E3-393D23F75C2D}"/>
    <dgm:cxn modelId="{E61C9C9C-0CA7-48DC-AC69-1193B36ACF8F}" type="presParOf" srcId="{5EB30D55-AC72-430E-8CAC-A9ED3288DDA8}" destId="{BD59A42A-2A11-4E56-AFF3-2BB6BEB3F663}" srcOrd="0" destOrd="0" presId="urn:microsoft.com/office/officeart/2018/2/layout/IconLabelDescriptionList"/>
    <dgm:cxn modelId="{CDB32B33-516C-4BA0-9C1D-EF0DE962FA15}" type="presParOf" srcId="{BD59A42A-2A11-4E56-AFF3-2BB6BEB3F663}" destId="{2BDA2B44-7018-4D46-9FF9-37C06862DFF1}" srcOrd="0" destOrd="0" presId="urn:microsoft.com/office/officeart/2018/2/layout/IconLabelDescriptionList"/>
    <dgm:cxn modelId="{64C5953D-7791-4CF0-AD9A-0C61CCC12D05}" type="presParOf" srcId="{BD59A42A-2A11-4E56-AFF3-2BB6BEB3F663}" destId="{82E7EEA9-A978-4CF5-9597-ECF3B938654E}" srcOrd="1" destOrd="0" presId="urn:microsoft.com/office/officeart/2018/2/layout/IconLabelDescriptionList"/>
    <dgm:cxn modelId="{E9362A99-2A24-4528-9F1C-EEB060EFF0DF}" type="presParOf" srcId="{BD59A42A-2A11-4E56-AFF3-2BB6BEB3F663}" destId="{3F2F6852-3C38-4E02-AAA5-B1ADC39A15BB}" srcOrd="2" destOrd="0" presId="urn:microsoft.com/office/officeart/2018/2/layout/IconLabelDescriptionList"/>
    <dgm:cxn modelId="{D8BA5809-3CC0-452F-8D5D-5DD8074C48C0}" type="presParOf" srcId="{BD59A42A-2A11-4E56-AFF3-2BB6BEB3F663}" destId="{A3CD3680-CD5D-4AC2-975E-96E3F55FC39D}" srcOrd="3" destOrd="0" presId="urn:microsoft.com/office/officeart/2018/2/layout/IconLabelDescriptionList"/>
    <dgm:cxn modelId="{7FB80577-ADE8-403B-A0DC-B966E4C1326E}" type="presParOf" srcId="{BD59A42A-2A11-4E56-AFF3-2BB6BEB3F663}" destId="{07B7858D-BB99-493D-87B1-069FD530B011}" srcOrd="4" destOrd="0" presId="urn:microsoft.com/office/officeart/2018/2/layout/IconLabelDescriptionList"/>
    <dgm:cxn modelId="{691B02C3-AD9F-492F-B03B-DD82E757D900}" type="presParOf" srcId="{5EB30D55-AC72-430E-8CAC-A9ED3288DDA8}" destId="{E7B1D973-47B6-40C0-AC9B-F6421C342798}" srcOrd="1" destOrd="0" presId="urn:microsoft.com/office/officeart/2018/2/layout/IconLabelDescriptionList"/>
    <dgm:cxn modelId="{16B13E37-21A0-42AA-901A-33A2D4AFF70C}" type="presParOf" srcId="{5EB30D55-AC72-430E-8CAC-A9ED3288DDA8}" destId="{AEF8FB23-C3F0-43F1-B31B-A58BF0A52CD4}" srcOrd="2" destOrd="0" presId="urn:microsoft.com/office/officeart/2018/2/layout/IconLabelDescriptionList"/>
    <dgm:cxn modelId="{EFB00362-12CD-40AC-A081-FE14B349059D}" type="presParOf" srcId="{AEF8FB23-C3F0-43F1-B31B-A58BF0A52CD4}" destId="{279274CE-751A-4AF9-9113-129C61AB25B7}" srcOrd="0" destOrd="0" presId="urn:microsoft.com/office/officeart/2018/2/layout/IconLabelDescriptionList"/>
    <dgm:cxn modelId="{12C7DC1E-4108-4070-BD46-E0B376F04806}" type="presParOf" srcId="{AEF8FB23-C3F0-43F1-B31B-A58BF0A52CD4}" destId="{3BD8CA41-71E5-47E6-BF6F-658659737D2A}" srcOrd="1" destOrd="0" presId="urn:microsoft.com/office/officeart/2018/2/layout/IconLabelDescriptionList"/>
    <dgm:cxn modelId="{872AD2FB-CD55-4633-8A41-6E70963E0F1D}" type="presParOf" srcId="{AEF8FB23-C3F0-43F1-B31B-A58BF0A52CD4}" destId="{96C79AFB-8A93-4F7C-A541-00D1C117EBFE}" srcOrd="2" destOrd="0" presId="urn:microsoft.com/office/officeart/2018/2/layout/IconLabelDescriptionList"/>
    <dgm:cxn modelId="{273C35FF-A58B-4152-9EB2-DA1650CAB3B5}" type="presParOf" srcId="{AEF8FB23-C3F0-43F1-B31B-A58BF0A52CD4}" destId="{868D3119-7259-434E-93E2-64F9474E679F}" srcOrd="3" destOrd="0" presId="urn:microsoft.com/office/officeart/2018/2/layout/IconLabelDescriptionList"/>
    <dgm:cxn modelId="{DFDAEB66-10E0-4D11-85AD-76A514403616}" type="presParOf" srcId="{AEF8FB23-C3F0-43F1-B31B-A58BF0A52CD4}" destId="{E03B4DEE-AF76-4217-A5F3-862FDE4360A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A2B44-7018-4D46-9FF9-37C06862DFF1}">
      <dsp:nvSpPr>
        <dsp:cNvPr id="0" name=""/>
        <dsp:cNvSpPr/>
      </dsp:nvSpPr>
      <dsp:spPr>
        <a:xfrm>
          <a:off x="568971" y="191452"/>
          <a:ext cx="1509048" cy="13776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F6852-3C38-4E02-AAA5-B1ADC39A15BB}">
      <dsp:nvSpPr>
        <dsp:cNvPr id="0" name=""/>
        <dsp:cNvSpPr/>
      </dsp:nvSpPr>
      <dsp:spPr>
        <a:xfrm>
          <a:off x="568971" y="1739696"/>
          <a:ext cx="4311566" cy="5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100" kern="1200"/>
            <a:t>January Hikes</a:t>
          </a:r>
        </a:p>
      </dsp:txBody>
      <dsp:txXfrm>
        <a:off x="568971" y="1739696"/>
        <a:ext cx="4311566" cy="590400"/>
      </dsp:txXfrm>
    </dsp:sp>
    <dsp:sp modelId="{07B7858D-BB99-493D-87B1-069FD530B011}">
      <dsp:nvSpPr>
        <dsp:cNvPr id="0" name=""/>
        <dsp:cNvSpPr/>
      </dsp:nvSpPr>
      <dsp:spPr>
        <a:xfrm>
          <a:off x="568971" y="2409466"/>
          <a:ext cx="4311566" cy="1750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OPEN FOR YOU TO RESGISTER FOR 2 HIKES:  Friday Jan 5</a:t>
          </a:r>
          <a:r>
            <a:rPr lang="en-US" sz="1700" kern="1200" baseline="30000"/>
            <a:t>th</a:t>
          </a:r>
          <a:r>
            <a:rPr lang="en-US" sz="1700" kern="1200"/>
            <a:t> at 8am</a:t>
          </a:r>
        </a:p>
        <a:p>
          <a:pPr marL="0" lvl="0" indent="0" algn="l" defTabSz="755650">
            <a:lnSpc>
              <a:spcPct val="100000"/>
            </a:lnSpc>
            <a:spcBef>
              <a:spcPct val="0"/>
            </a:spcBef>
            <a:spcAft>
              <a:spcPct val="35000"/>
            </a:spcAft>
            <a:buNone/>
          </a:pPr>
          <a:r>
            <a:rPr lang="en-US" sz="1700" kern="1200" dirty="0"/>
            <a:t>OPEN FOR YOU TO REGISTER FOR MORE THAN 2:  Monday Jan 8</a:t>
          </a:r>
          <a:r>
            <a:rPr lang="en-US" sz="1700" kern="1200" baseline="30000" dirty="0"/>
            <a:t>th</a:t>
          </a:r>
          <a:r>
            <a:rPr lang="en-US" sz="1700" kern="1200" dirty="0"/>
            <a:t> at 8am</a:t>
          </a:r>
        </a:p>
        <a:p>
          <a:pPr marL="0" lvl="0" indent="0" algn="l" defTabSz="755650">
            <a:lnSpc>
              <a:spcPct val="100000"/>
            </a:lnSpc>
            <a:spcBef>
              <a:spcPct val="0"/>
            </a:spcBef>
            <a:spcAft>
              <a:spcPct val="35000"/>
            </a:spcAft>
            <a:buNone/>
          </a:pPr>
          <a:r>
            <a:rPr lang="en-US" sz="1700" kern="1200" dirty="0"/>
            <a:t>EACH HIKE OPEN TO ALL IN MOUNTAINEERS:      7 to 10 days before each hike</a:t>
          </a:r>
        </a:p>
      </dsp:txBody>
      <dsp:txXfrm>
        <a:off x="568971" y="2409466"/>
        <a:ext cx="4311566" cy="1750419"/>
      </dsp:txXfrm>
    </dsp:sp>
    <dsp:sp modelId="{279274CE-751A-4AF9-9113-129C61AB25B7}">
      <dsp:nvSpPr>
        <dsp:cNvPr id="0" name=""/>
        <dsp:cNvSpPr/>
      </dsp:nvSpPr>
      <dsp:spPr>
        <a:xfrm>
          <a:off x="5635062" y="191452"/>
          <a:ext cx="1509048" cy="13776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79AFB-8A93-4F7C-A541-00D1C117EBFE}">
      <dsp:nvSpPr>
        <dsp:cNvPr id="0" name=""/>
        <dsp:cNvSpPr/>
      </dsp:nvSpPr>
      <dsp:spPr>
        <a:xfrm>
          <a:off x="5635062" y="1739696"/>
          <a:ext cx="4311566" cy="5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100" kern="1200"/>
            <a:t>February and March Hikes</a:t>
          </a:r>
        </a:p>
      </dsp:txBody>
      <dsp:txXfrm>
        <a:off x="5635062" y="1739696"/>
        <a:ext cx="4311566" cy="590400"/>
      </dsp:txXfrm>
    </dsp:sp>
    <dsp:sp modelId="{E03B4DEE-AF76-4217-A5F3-862FDE4360A1}">
      <dsp:nvSpPr>
        <dsp:cNvPr id="0" name=""/>
        <dsp:cNvSpPr/>
      </dsp:nvSpPr>
      <dsp:spPr>
        <a:xfrm>
          <a:off x="5635062" y="2409466"/>
          <a:ext cx="4311566" cy="1750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OPEN FOR YOU TO RESGISTER FOR 2 HIKES:  Jan 15</a:t>
          </a:r>
          <a:r>
            <a:rPr lang="en-US" sz="1700" kern="1200" baseline="30000" dirty="0"/>
            <a:t>th</a:t>
          </a:r>
          <a:r>
            <a:rPr lang="en-US" sz="1700" kern="1200" dirty="0"/>
            <a:t> at 8am for February hikes; Feb 15</a:t>
          </a:r>
          <a:r>
            <a:rPr lang="en-US" sz="1700" kern="1200" baseline="30000" dirty="0"/>
            <a:t>th</a:t>
          </a:r>
          <a:r>
            <a:rPr lang="en-US" sz="1700" kern="1200" dirty="0"/>
            <a:t> at 8am for March hikes</a:t>
          </a:r>
        </a:p>
        <a:p>
          <a:pPr marL="0" lvl="0" indent="0" algn="l" defTabSz="755650">
            <a:lnSpc>
              <a:spcPct val="100000"/>
            </a:lnSpc>
            <a:spcBef>
              <a:spcPct val="0"/>
            </a:spcBef>
            <a:spcAft>
              <a:spcPct val="35000"/>
            </a:spcAft>
            <a:buNone/>
          </a:pPr>
          <a:r>
            <a:rPr lang="en-US" sz="1700" kern="1200"/>
            <a:t>OPEN FOR YOU TO REGISTER FOR MORE THAN 2:  Jan 22</a:t>
          </a:r>
          <a:r>
            <a:rPr lang="en-US" sz="1700" kern="1200" baseline="30000"/>
            <a:t>nd</a:t>
          </a:r>
          <a:r>
            <a:rPr lang="en-US" sz="1700" kern="1200"/>
            <a:t> at 8am for February hikes and Feb 22</a:t>
          </a:r>
          <a:r>
            <a:rPr lang="en-US" sz="1700" kern="1200" baseline="30000"/>
            <a:t>nd</a:t>
          </a:r>
          <a:r>
            <a:rPr lang="en-US" sz="1700" kern="1200"/>
            <a:t> at 8am for March hikes</a:t>
          </a:r>
        </a:p>
        <a:p>
          <a:pPr marL="0" lvl="0" indent="0" algn="l" defTabSz="755650">
            <a:lnSpc>
              <a:spcPct val="100000"/>
            </a:lnSpc>
            <a:spcBef>
              <a:spcPct val="0"/>
            </a:spcBef>
            <a:spcAft>
              <a:spcPct val="35000"/>
            </a:spcAft>
            <a:buNone/>
          </a:pPr>
          <a:r>
            <a:rPr lang="en-US" sz="1700" kern="1200" dirty="0"/>
            <a:t>EACH HIKE OPEN TO ALL IN MOUNTAINEERS:      7 to 10 days before each hike</a:t>
          </a:r>
        </a:p>
      </dsp:txBody>
      <dsp:txXfrm>
        <a:off x="5635062" y="2409466"/>
        <a:ext cx="4311566" cy="175041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7C81C-8C4A-4780-9721-480EB8B5B465}"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47683-1140-4A78-8FC6-77423B1F5224}" type="slidenum">
              <a:rPr lang="en-US" smtClean="0"/>
              <a:t>‹#›</a:t>
            </a:fld>
            <a:endParaRPr lang="en-US"/>
          </a:p>
        </p:txBody>
      </p:sp>
    </p:spTree>
    <p:extLst>
      <p:ext uri="{BB962C8B-B14F-4D97-AF65-F5344CB8AC3E}">
        <p14:creationId xmlns:p14="http://schemas.microsoft.com/office/powerpoint/2010/main" val="245339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LARA</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 Navigation - Map and compass </a:t>
            </a:r>
            <a:r>
              <a:rPr lang="en-US" sz="1200" b="0" i="0" u="none" strike="noStrike" kern="1200" baseline="0" dirty="0">
                <a:solidFill>
                  <a:schemeClr val="tx1"/>
                </a:solidFill>
                <a:latin typeface="+mn-lt"/>
                <a:ea typeface="+mn-ea"/>
                <a:cs typeface="+mn-cs"/>
              </a:rPr>
              <a:t>are required as well. If you don't know how to use them, take a class () or ask some of your more experienced hiking companions to demonstrate.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a:t>
            </a:r>
            <a:r>
              <a:rPr lang="en-US" sz="1200" b="1" i="0" u="none" strike="noStrike" kern="1200" baseline="0" dirty="0">
                <a:solidFill>
                  <a:schemeClr val="tx1"/>
                </a:solidFill>
                <a:latin typeface="+mn-lt"/>
                <a:ea typeface="+mn-ea"/>
                <a:cs typeface="+mn-cs"/>
              </a:rPr>
              <a:t>Illumination </a:t>
            </a:r>
            <a:r>
              <a:rPr lang="en-US" sz="1200" b="0" i="0" u="none" strike="noStrike" kern="1200" baseline="0" dirty="0">
                <a:solidFill>
                  <a:schemeClr val="tx1"/>
                </a:solidFill>
                <a:latin typeface="+mn-lt"/>
                <a:ea typeface="+mn-ea"/>
                <a:cs typeface="+mn-cs"/>
              </a:rPr>
              <a:t>- Bring along that </a:t>
            </a:r>
            <a:r>
              <a:rPr lang="en-US" sz="1200" b="1" i="0" u="none" strike="noStrike" kern="1200" baseline="0" dirty="0">
                <a:solidFill>
                  <a:schemeClr val="tx1"/>
                </a:solidFill>
                <a:latin typeface="+mn-lt"/>
                <a:ea typeface="+mn-ea"/>
                <a:cs typeface="+mn-cs"/>
              </a:rPr>
              <a:t>flashlight </a:t>
            </a:r>
            <a:r>
              <a:rPr lang="en-US" sz="1200" b="0" i="0" u="none" strike="noStrike" kern="1200" baseline="0" dirty="0">
                <a:solidFill>
                  <a:schemeClr val="tx1"/>
                </a:solidFill>
                <a:latin typeface="+mn-lt"/>
                <a:ea typeface="+mn-ea"/>
                <a:cs typeface="+mn-cs"/>
              </a:rPr>
              <a:t>or </a:t>
            </a:r>
            <a:r>
              <a:rPr lang="en-US" sz="1200" b="1" i="0" u="none" strike="noStrike" kern="1200" baseline="0" dirty="0">
                <a:solidFill>
                  <a:schemeClr val="tx1"/>
                </a:solidFill>
                <a:latin typeface="+mn-lt"/>
                <a:ea typeface="+mn-ea"/>
                <a:cs typeface="+mn-cs"/>
              </a:rPr>
              <a:t>headlamp </a:t>
            </a:r>
            <a:r>
              <a:rPr lang="en-US" sz="1200" b="0" i="0" u="none" strike="noStrike" kern="1200" baseline="0" dirty="0">
                <a:solidFill>
                  <a:schemeClr val="tx1"/>
                </a:solidFill>
                <a:latin typeface="+mn-lt"/>
                <a:ea typeface="+mn-ea"/>
                <a:cs typeface="+mn-cs"/>
              </a:rPr>
              <a:t>(and extra batteries); you may be delayed getting off the trail, and it's a lot easier with a light source. The benefit of the headlamp is that it leaves your hands free to use to use trekking poles, see a compass or administer first aid in the dark.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a:t>
            </a:r>
            <a:r>
              <a:rPr lang="en-US" sz="1200" b="1" i="0" u="none" strike="noStrike" kern="1200" baseline="0" dirty="0">
                <a:solidFill>
                  <a:schemeClr val="tx1"/>
                </a:solidFill>
                <a:latin typeface="+mn-lt"/>
                <a:ea typeface="+mn-ea"/>
                <a:cs typeface="+mn-cs"/>
              </a:rPr>
              <a:t>Sun Protection - Sunglasses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sunscreen </a:t>
            </a:r>
            <a:r>
              <a:rPr lang="en-US" sz="1200" b="0" i="0" u="none" strike="noStrike" kern="1200" baseline="0" dirty="0">
                <a:solidFill>
                  <a:schemeClr val="tx1"/>
                </a:solidFill>
                <a:latin typeface="+mn-lt"/>
                <a:ea typeface="+mn-ea"/>
                <a:cs typeface="+mn-cs"/>
              </a:rPr>
              <a:t>to protect your eyes from bright sunlight or reflection off of snow and glaciers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 broad-brimmed hat and loose-fitting lightweight clothing with long sleeves and long pants legs can also help prevent sunburn.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 </a:t>
            </a:r>
            <a:r>
              <a:rPr lang="en-US" sz="1200" b="1" i="0" u="none" strike="noStrike" kern="1200" baseline="0" dirty="0">
                <a:solidFill>
                  <a:schemeClr val="tx1"/>
                </a:solidFill>
                <a:latin typeface="+mn-lt"/>
                <a:ea typeface="+mn-ea"/>
                <a:cs typeface="+mn-cs"/>
              </a:rPr>
              <a:t>First-aid Kit - </a:t>
            </a:r>
            <a:r>
              <a:rPr lang="en-US" sz="1200" b="0" i="0" u="none" strike="noStrike" kern="1200" baseline="0" dirty="0">
                <a:solidFill>
                  <a:schemeClr val="tx1"/>
                </a:solidFill>
                <a:latin typeface="+mn-lt"/>
                <a:ea typeface="+mn-ea"/>
                <a:cs typeface="+mn-cs"/>
              </a:rPr>
              <a:t>Containing items for treating common trail injuries such as cuts, scrapes, blisters, etc.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5. </a:t>
            </a:r>
            <a:r>
              <a:rPr lang="en-US" sz="1200" b="1" i="0" u="none" strike="noStrike" kern="1200" baseline="0" dirty="0">
                <a:solidFill>
                  <a:schemeClr val="tx1"/>
                </a:solidFill>
                <a:latin typeface="+mn-lt"/>
                <a:ea typeface="+mn-ea"/>
                <a:cs typeface="+mn-cs"/>
              </a:rPr>
              <a:t>Repair Kit and Tools - </a:t>
            </a:r>
            <a:r>
              <a:rPr lang="en-US" sz="1200" b="0" i="0" u="none" strike="noStrike" kern="1200" baseline="0" dirty="0">
                <a:solidFill>
                  <a:schemeClr val="tx1"/>
                </a:solidFill>
                <a:latin typeface="+mn-lt"/>
                <a:ea typeface="+mn-ea"/>
                <a:cs typeface="+mn-cs"/>
              </a:rPr>
              <a:t>A pocket knife is handy for many uses such as preparing lunch, cutting bandages, preparing a fire, etc. Extra shoelaces, a bit of duct tape wrapped around a water bottle or trekking pole and perhaps some safety pins.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6. </a:t>
            </a:r>
            <a:r>
              <a:rPr lang="en-US" sz="1200" b="1" i="0" u="none" strike="noStrike" kern="1200" baseline="0" dirty="0">
                <a:solidFill>
                  <a:schemeClr val="tx1"/>
                </a:solidFill>
                <a:latin typeface="+mn-lt"/>
                <a:ea typeface="+mn-ea"/>
                <a:cs typeface="+mn-cs"/>
              </a:rPr>
              <a:t>Fire -</a:t>
            </a:r>
            <a:r>
              <a:rPr lang="en-US" sz="1200" b="0" i="0" u="none" strike="noStrike" kern="1200" baseline="0" dirty="0">
                <a:solidFill>
                  <a:schemeClr val="tx1"/>
                </a:solidFill>
                <a:latin typeface="+mn-lt"/>
                <a:ea typeface="+mn-ea"/>
                <a:cs typeface="+mn-cs"/>
              </a:rPr>
              <a:t>Waterproof matches and fire starter to start an emergency fire.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7. </a:t>
            </a:r>
            <a:r>
              <a:rPr lang="en-US" sz="1200" b="1" i="0" u="none" strike="noStrike" kern="1200" baseline="0" dirty="0">
                <a:solidFill>
                  <a:schemeClr val="tx1"/>
                </a:solidFill>
                <a:latin typeface="+mn-lt"/>
                <a:ea typeface="+mn-ea"/>
                <a:cs typeface="+mn-cs"/>
              </a:rPr>
              <a:t>Shelter </a:t>
            </a:r>
            <a:r>
              <a:rPr lang="en-US" sz="1200" b="0" i="0" u="none" strike="noStrike" kern="1200" baseline="0" dirty="0">
                <a:solidFill>
                  <a:schemeClr val="tx1"/>
                </a:solidFill>
                <a:latin typeface="+mn-lt"/>
                <a:ea typeface="+mn-ea"/>
                <a:cs typeface="+mn-cs"/>
              </a:rPr>
              <a:t>– A tarp or large garbage bag can be used as an emergency shelter in a pinch. If your return is waylaid for any reason and you are stuck overnight in the mountains, your shelter will help to keep you out of inclement conditions until help arrives.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8. </a:t>
            </a:r>
            <a:r>
              <a:rPr lang="en-US" sz="1200" b="1" i="0" u="none" strike="noStrike" kern="1200" baseline="0" dirty="0">
                <a:solidFill>
                  <a:schemeClr val="tx1"/>
                </a:solidFill>
                <a:latin typeface="+mn-lt"/>
                <a:ea typeface="+mn-ea"/>
                <a:cs typeface="+mn-cs"/>
              </a:rPr>
              <a:t>Hydration </a:t>
            </a:r>
            <a:r>
              <a:rPr lang="en-US" sz="1200" b="0" i="0" u="none" strike="noStrike" kern="1200" baseline="0" dirty="0">
                <a:solidFill>
                  <a:schemeClr val="tx1"/>
                </a:solidFill>
                <a:latin typeface="+mn-lt"/>
                <a:ea typeface="+mn-ea"/>
                <a:cs typeface="+mn-cs"/>
              </a:rPr>
              <a:t>- Bring plenty of </a:t>
            </a:r>
            <a:r>
              <a:rPr lang="en-US" sz="1200" b="1" i="0" u="none" strike="noStrike" kern="1200" baseline="0" dirty="0">
                <a:solidFill>
                  <a:schemeClr val="tx1"/>
                </a:solidFill>
                <a:latin typeface="+mn-lt"/>
                <a:ea typeface="+mn-ea"/>
                <a:cs typeface="+mn-cs"/>
              </a:rPr>
              <a:t>water </a:t>
            </a:r>
            <a:r>
              <a:rPr lang="en-US" sz="1200" b="0" i="0" u="none" strike="noStrike" kern="1200" baseline="0" dirty="0">
                <a:solidFill>
                  <a:schemeClr val="tx1"/>
                </a:solidFill>
                <a:latin typeface="+mn-lt"/>
                <a:ea typeface="+mn-ea"/>
                <a:cs typeface="+mn-cs"/>
              </a:rPr>
              <a:t>- at least a liter of water for a five-mile trip, more for a longer trip.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9. </a:t>
            </a:r>
            <a:r>
              <a:rPr lang="en-US" sz="1200" b="1" i="0" u="none" strike="noStrike" kern="1200" baseline="0" dirty="0">
                <a:solidFill>
                  <a:schemeClr val="tx1"/>
                </a:solidFill>
                <a:latin typeface="+mn-lt"/>
                <a:ea typeface="+mn-ea"/>
                <a:cs typeface="+mn-cs"/>
              </a:rPr>
              <a:t>Nutrition </a:t>
            </a:r>
            <a:r>
              <a:rPr lang="en-US" sz="1200" b="0" i="0" u="none" strike="noStrike" kern="1200" baseline="0" dirty="0">
                <a:solidFill>
                  <a:schemeClr val="tx1"/>
                </a:solidFill>
                <a:latin typeface="+mn-lt"/>
                <a:ea typeface="+mn-ea"/>
                <a:cs typeface="+mn-cs"/>
              </a:rPr>
              <a:t>- Bring plenty of </a:t>
            </a:r>
            <a:r>
              <a:rPr lang="en-US" sz="1200" b="1" i="0" u="none" strike="noStrike" kern="1200" baseline="0" dirty="0">
                <a:solidFill>
                  <a:schemeClr val="tx1"/>
                </a:solidFill>
                <a:latin typeface="+mn-lt"/>
                <a:ea typeface="+mn-ea"/>
                <a:cs typeface="+mn-cs"/>
              </a:rPr>
              <a:t>food </a:t>
            </a:r>
            <a:r>
              <a:rPr lang="en-US" sz="1200" b="0" i="0" u="none" strike="noStrike" kern="1200" baseline="0" dirty="0">
                <a:solidFill>
                  <a:schemeClr val="tx1"/>
                </a:solidFill>
                <a:latin typeface="+mn-lt"/>
                <a:ea typeface="+mn-ea"/>
                <a:cs typeface="+mn-cs"/>
              </a:rPr>
              <a:t>to fuel those working muscles and keep your body warm and comfortable.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10. </a:t>
            </a:r>
            <a:r>
              <a:rPr lang="en-US" sz="1200" b="1" i="0" u="none" strike="noStrike" kern="1200" baseline="0" dirty="0">
                <a:solidFill>
                  <a:schemeClr val="tx1"/>
                </a:solidFill>
                <a:latin typeface="+mn-lt"/>
                <a:ea typeface="+mn-ea"/>
                <a:cs typeface="+mn-cs"/>
              </a:rPr>
              <a:t>Extra clothes - </a:t>
            </a:r>
            <a:r>
              <a:rPr lang="en-US" sz="1200" b="0" i="0" u="none" strike="noStrike" kern="1200" baseline="0" dirty="0">
                <a:solidFill>
                  <a:schemeClr val="tx1"/>
                </a:solidFill>
                <a:latin typeface="+mn-lt"/>
                <a:ea typeface="+mn-ea"/>
                <a:cs typeface="+mn-cs"/>
              </a:rPr>
              <a:t>Bring along extra clothing for insulation. Remember you lose 3-5 degrees of temperature for every 1,000 feet of elevation gain. Remember the layering system for staying comfortable: base layer (against your skin to wick away moisture), insulation layer (to trap warm air near your body), and shell layer (when needed for protection against wind and/or rain).</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192953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Megan</a:t>
            </a:r>
          </a:p>
          <a:p>
            <a:pPr lvl="0"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24</a:t>
            </a:fld>
            <a:endParaRPr lang="ru-RU" dirty="0"/>
          </a:p>
        </p:txBody>
      </p:sp>
    </p:spTree>
    <p:extLst>
      <p:ext uri="{BB962C8B-B14F-4D97-AF65-F5344CB8AC3E}">
        <p14:creationId xmlns:p14="http://schemas.microsoft.com/office/powerpoint/2010/main" val="28498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Megan</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25</a:t>
            </a:fld>
            <a:endParaRPr lang="ru-RU" dirty="0"/>
          </a:p>
        </p:txBody>
      </p:sp>
    </p:spTree>
    <p:extLst>
      <p:ext uri="{BB962C8B-B14F-4D97-AF65-F5344CB8AC3E}">
        <p14:creationId xmlns:p14="http://schemas.microsoft.com/office/powerpoint/2010/main" val="106924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Megan</a:t>
            </a:r>
          </a:p>
          <a:p>
            <a:endParaRPr lang="en-US" sz="2000" dirty="0">
              <a:solidFill>
                <a:schemeClr val="bg1"/>
              </a:solidFill>
            </a:endParaRPr>
          </a:p>
          <a:p>
            <a:r>
              <a:rPr lang="en-US" sz="2000" dirty="0">
                <a:solidFill>
                  <a:schemeClr val="bg1"/>
                </a:solidFill>
              </a:rPr>
              <a:t>Current State</a:t>
            </a:r>
          </a:p>
          <a:p>
            <a:pPr marL="457200" indent="-457200">
              <a:buFont typeface="Arial" panose="020B0604020202020204" pitchFamily="34" charset="0"/>
              <a:buChar char="•"/>
            </a:pPr>
            <a:r>
              <a:rPr lang="en-US" sz="2000" dirty="0">
                <a:solidFill>
                  <a:schemeClr val="bg1"/>
                </a:solidFill>
              </a:rPr>
              <a:t>Carpooling with household members is encouraged. Carpooling with non-household members is not recommended.</a:t>
            </a:r>
          </a:p>
          <a:p>
            <a:pPr marL="457200" indent="-457200">
              <a:buFont typeface="Arial" panose="020B0604020202020204" pitchFamily="34" charset="0"/>
              <a:buChar char="•"/>
            </a:pPr>
            <a:endParaRPr lang="en-US" sz="2000" dirty="0">
              <a:solidFill>
                <a:schemeClr val="bg1"/>
              </a:solidFill>
            </a:endParaRPr>
          </a:p>
          <a:p>
            <a:r>
              <a:rPr lang="en-US" sz="2000" dirty="0">
                <a:solidFill>
                  <a:schemeClr val="bg1"/>
                </a:solidFill>
              </a:rPr>
              <a:t>Pre/Post </a:t>
            </a:r>
            <a:r>
              <a:rPr lang="en-US" sz="2000" dirty="0" err="1">
                <a:solidFill>
                  <a:schemeClr val="bg1"/>
                </a:solidFill>
              </a:rPr>
              <a:t>Covid</a:t>
            </a:r>
            <a:endParaRPr lang="en-US" sz="2000" dirty="0">
              <a:solidFill>
                <a:schemeClr val="bg1"/>
              </a:solidFill>
            </a:endParaRPr>
          </a:p>
          <a:p>
            <a:pPr marL="457200" indent="-457200">
              <a:buFont typeface="Arial" panose="020B0604020202020204" pitchFamily="34" charset="0"/>
              <a:buChar char="•"/>
            </a:pPr>
            <a:r>
              <a:rPr lang="en-US" sz="2000" dirty="0">
                <a:solidFill>
                  <a:schemeClr val="bg1"/>
                </a:solidFill>
              </a:rPr>
              <a:t>Try to pre-arrange carpool</a:t>
            </a:r>
          </a:p>
          <a:p>
            <a:pPr marL="457200" indent="-457200">
              <a:buFont typeface="Arial" panose="020B0604020202020204" pitchFamily="34" charset="0"/>
              <a:buChar char="•"/>
            </a:pPr>
            <a:r>
              <a:rPr lang="en-US" sz="2000" dirty="0">
                <a:solidFill>
                  <a:schemeClr val="bg1"/>
                </a:solidFill>
              </a:rPr>
              <a:t>Be prepared </a:t>
            </a:r>
          </a:p>
          <a:p>
            <a:pPr marL="914400" lvl="1" indent="-457200">
              <a:buFont typeface="Arial" panose="020B0604020202020204" pitchFamily="34" charset="0"/>
              <a:buChar char="•"/>
            </a:pPr>
            <a:r>
              <a:rPr lang="en-US" sz="2000" dirty="0">
                <a:solidFill>
                  <a:schemeClr val="bg1"/>
                </a:solidFill>
              </a:rPr>
              <a:t>Offer to pay driver! </a:t>
            </a:r>
          </a:p>
          <a:p>
            <a:pPr marL="914400" lvl="1" indent="-457200">
              <a:buFont typeface="Arial" panose="020B0604020202020204" pitchFamily="34" charset="0"/>
              <a:buChar char="•"/>
            </a:pPr>
            <a:r>
              <a:rPr lang="en-US" sz="2000" dirty="0">
                <a:solidFill>
                  <a:schemeClr val="bg1"/>
                </a:solidFill>
              </a:rPr>
              <a:t>Recommend $0.12/mile 1-2 passengers</a:t>
            </a:r>
          </a:p>
          <a:p>
            <a:pPr marL="914400" lvl="1" indent="-457200">
              <a:buFont typeface="Arial" panose="020B0604020202020204" pitchFamily="34" charset="0"/>
              <a:buChar char="•"/>
            </a:pPr>
            <a:r>
              <a:rPr lang="en-US" sz="2000" dirty="0">
                <a:solidFill>
                  <a:schemeClr val="bg1"/>
                </a:solidFill>
              </a:rPr>
              <a:t>Recommend $0.24/mile divided by 3+ passengers</a:t>
            </a:r>
          </a:p>
          <a:p>
            <a:pPr marL="457200" indent="-457200">
              <a:buFont typeface="Arial" panose="020B0604020202020204" pitchFamily="34" charset="0"/>
              <a:buChar char="•"/>
            </a:pPr>
            <a:r>
              <a:rPr lang="en-US" sz="2000" dirty="0">
                <a:solidFill>
                  <a:schemeClr val="bg1"/>
                </a:solidFill>
              </a:rPr>
              <a:t>Ask before eating in vehicle</a:t>
            </a:r>
          </a:p>
          <a:p>
            <a:pPr marL="457200" indent="-457200">
              <a:buFont typeface="Arial" panose="020B0604020202020204" pitchFamily="34" charset="0"/>
              <a:buChar char="•"/>
            </a:pPr>
            <a:r>
              <a:rPr lang="en-US" sz="2000" dirty="0">
                <a:solidFill>
                  <a:schemeClr val="bg1"/>
                </a:solidFill>
              </a:rPr>
              <a:t>Bring a plastic bag for wet/muddy items</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26</a:t>
            </a:fld>
            <a:endParaRPr lang="ru-RU" dirty="0"/>
          </a:p>
        </p:txBody>
      </p:sp>
    </p:spTree>
    <p:extLst>
      <p:ext uri="{BB962C8B-B14F-4D97-AF65-F5344CB8AC3E}">
        <p14:creationId xmlns:p14="http://schemas.microsoft.com/office/powerpoint/2010/main" val="59172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Megan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Be nice to others</a:t>
            </a:r>
          </a:p>
          <a:p>
            <a:pPr marL="171450" indent="-171450">
              <a:buFont typeface="Arial" panose="020B0604020202020204" pitchFamily="34" charset="0"/>
              <a:buChar char="•"/>
            </a:pPr>
            <a:r>
              <a:rPr lang="en-US" dirty="0"/>
              <a:t>Yield to Uphill traffic. Sometimes uphill  hikers will prefer to stop and let you pass coming down so they can get a  short break. The uphill hiker should get  to make the call.</a:t>
            </a:r>
          </a:p>
          <a:p>
            <a:pPr marL="171450" indent="-171450">
              <a:buFont typeface="Arial" panose="020B0604020202020204" pitchFamily="34" charset="0"/>
              <a:buChar char="•"/>
            </a:pPr>
            <a:r>
              <a:rPr lang="en-US" dirty="0"/>
              <a:t>When yielding, step to the uphill side of the trail and face the trail for safety      EXCEPT when yielding to horses or other pack animals – then step to the downhill side.</a:t>
            </a:r>
          </a:p>
          <a:p>
            <a:pPr marL="171450" indent="-171450">
              <a:buFont typeface="Arial" panose="020B0604020202020204" pitchFamily="34" charset="0"/>
              <a:buChar char="•"/>
            </a:pPr>
            <a:r>
              <a:rPr lang="en-US" sz="1200" dirty="0"/>
              <a:t>Stay to the right on wider paths.</a:t>
            </a:r>
          </a:p>
          <a:p>
            <a:pPr marL="171450" indent="-171450">
              <a:buFont typeface="Arial" panose="020B0604020202020204" pitchFamily="34" charset="0"/>
              <a:buChar char="•"/>
            </a:pPr>
            <a:r>
              <a:rPr lang="en-US" sz="1200" dirty="0"/>
              <a:t>Pass on the left.</a:t>
            </a:r>
          </a:p>
          <a:p>
            <a:pPr marL="171450" indent="-171450">
              <a:buFont typeface="Arial" panose="020B0604020202020204" pitchFamily="34" charset="0"/>
              <a:buChar char="•"/>
            </a:pPr>
            <a:r>
              <a:rPr lang="en-US" altLang="ko-KR" sz="1200" dirty="0"/>
              <a:t>Keep noise levels low</a:t>
            </a:r>
          </a:p>
          <a:p>
            <a:pPr marL="171450" indent="-171450">
              <a:buFont typeface="Arial" panose="020B0604020202020204" pitchFamily="34" charset="0"/>
              <a:buChar char="•"/>
            </a:pPr>
            <a:r>
              <a:rPr lang="en-US" altLang="ko-KR" sz="1200" dirty="0"/>
              <a:t>Practice “Low Impact Recreation”</a:t>
            </a:r>
          </a:p>
          <a:p>
            <a:pPr marL="171450" indent="-171450">
              <a:buFont typeface="Arial" panose="020B0604020202020204" pitchFamily="34" charset="0"/>
              <a:buChar char="•"/>
            </a:pPr>
            <a:r>
              <a:rPr lang="en-US" sz="1200" dirty="0"/>
              <a:t>Stay on the trail. Do not cut switchbacks or take shortcuts.</a:t>
            </a:r>
          </a:p>
          <a:p>
            <a:pPr marL="171450" indent="-171450">
              <a:buFont typeface="Arial" panose="020B0604020202020204" pitchFamily="34" charset="0"/>
              <a:buChar char="•"/>
            </a:pPr>
            <a:r>
              <a:rPr lang="en-US" sz="1200" dirty="0"/>
              <a:t>Walk through the mud or puddle and not around it, unless you can do so without going off the trail.  Walking round the puddle may widen the trail.</a:t>
            </a:r>
            <a:endParaRPr lang="en-US" altLang="ko-KR" sz="1200" dirty="0"/>
          </a:p>
          <a:p>
            <a:endParaRPr lang="en-US" dirty="0"/>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27</a:t>
            </a:fld>
            <a:endParaRPr lang="ru-RU" dirty="0"/>
          </a:p>
        </p:txBody>
      </p:sp>
    </p:spTree>
    <p:extLst>
      <p:ext uri="{BB962C8B-B14F-4D97-AF65-F5344CB8AC3E}">
        <p14:creationId xmlns:p14="http://schemas.microsoft.com/office/powerpoint/2010/main" val="168721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Marilyn</a:t>
            </a:r>
            <a:endParaRPr lang="en-US" dirty="0"/>
          </a:p>
        </p:txBody>
      </p:sp>
      <p:sp>
        <p:nvSpPr>
          <p:cNvPr id="4" name="Slide Number Placeholder 3"/>
          <p:cNvSpPr>
            <a:spLocks noGrp="1"/>
          </p:cNvSpPr>
          <p:nvPr>
            <p:ph type="sldNum" sz="quarter" idx="10"/>
          </p:nvPr>
        </p:nvSpPr>
        <p:spPr/>
        <p:txBody>
          <a:bodyPr/>
          <a:lstStyle/>
          <a:p>
            <a:fld id="{03B17B20-A859-430C-9283-F62E7DD3992F}" type="slidenum">
              <a:rPr lang="en-US" smtClean="0"/>
              <a:t>29</a:t>
            </a:fld>
            <a:endParaRPr lang="en-US" dirty="0"/>
          </a:p>
        </p:txBody>
      </p:sp>
    </p:spTree>
    <p:extLst>
      <p:ext uri="{BB962C8B-B14F-4D97-AF65-F5344CB8AC3E}">
        <p14:creationId xmlns:p14="http://schemas.microsoft.com/office/powerpoint/2010/main" val="15511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Megan</a:t>
            </a:r>
          </a:p>
          <a:p>
            <a:pPr marL="342900" indent="-342900">
              <a:buFont typeface="Arial" panose="020B0604020202020204" pitchFamily="34" charset="0"/>
              <a:buChar char="•"/>
            </a:pPr>
            <a:endParaRPr lang="en-US" altLang="ko-KR" sz="1200" dirty="0"/>
          </a:p>
          <a:p>
            <a:pPr marL="342900" indent="-342900">
              <a:buFont typeface="Arial" panose="020B0604020202020204" pitchFamily="34" charset="0"/>
              <a:buChar char="•"/>
            </a:pPr>
            <a:r>
              <a:rPr lang="en-US" altLang="ko-KR" sz="1200" dirty="0"/>
              <a:t>During the course, If you have a concern about an individual – speak to your trip leader or contact the course leaders.  </a:t>
            </a:r>
          </a:p>
          <a:p>
            <a:pPr marL="342900" indent="-342900">
              <a:buFont typeface="Arial" panose="020B0604020202020204" pitchFamily="34" charset="0"/>
              <a:buChar char="•"/>
            </a:pPr>
            <a:r>
              <a:rPr lang="en-US" altLang="ko-KR" sz="1200" dirty="0"/>
              <a:t>If you have suggestions for improvement, please share with your course leaders.</a:t>
            </a:r>
          </a:p>
          <a:p>
            <a:pPr marL="342900" indent="-342900">
              <a:buFont typeface="Arial" panose="020B0604020202020204" pitchFamily="34" charset="0"/>
              <a:buChar char="•"/>
            </a:pPr>
            <a:r>
              <a:rPr lang="en-US" altLang="ko-KR" sz="1200" dirty="0"/>
              <a:t>If you have a wonderful experience, please share.</a:t>
            </a:r>
          </a:p>
          <a:p>
            <a:pPr marL="342900" indent="-342900">
              <a:buFont typeface="Arial" panose="020B0604020202020204" pitchFamily="34" charset="0"/>
              <a:buChar char="•"/>
            </a:pPr>
            <a:r>
              <a:rPr lang="en-US" altLang="ko-KR" sz="1200" dirty="0"/>
              <a:t>If there is something that needs improvement, please share.</a:t>
            </a:r>
          </a:p>
          <a:p>
            <a:pPr marL="342900" indent="-342900">
              <a:buFont typeface="Arial" panose="020B0604020202020204" pitchFamily="34" charset="0"/>
              <a:buChar char="•"/>
            </a:pPr>
            <a:r>
              <a:rPr lang="en-US" altLang="ko-KR" sz="1200" dirty="0"/>
              <a:t>After the course is completed, you will receive a request for your feedback.  Please complete that.  Your comments and suggestions are read and make a difference!</a:t>
            </a:r>
          </a:p>
          <a:p>
            <a:pPr lvl="0"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30</a:t>
            </a:fld>
            <a:endParaRPr lang="ru-RU" dirty="0"/>
          </a:p>
        </p:txBody>
      </p:sp>
    </p:spTree>
    <p:extLst>
      <p:ext uri="{BB962C8B-B14F-4D97-AF65-F5344CB8AC3E}">
        <p14:creationId xmlns:p14="http://schemas.microsoft.com/office/powerpoint/2010/main" val="1351657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Megan</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1200" dirty="0">
                <a:solidFill>
                  <a:schemeClr val="bg1"/>
                </a:solidFill>
              </a:rPr>
              <a:t>The Mountaineers does not allow harassment of any kind by one member towards another including harassment based on gender, sexual orientation, race, color, national origin, religion,  age, disability, marital  or veteran status.</a:t>
            </a:r>
          </a:p>
          <a:p>
            <a:pPr marL="457200" indent="-457200">
              <a:buFont typeface="Arial" panose="020B0604020202020204" pitchFamily="34" charset="0"/>
              <a:buChar char="•"/>
            </a:pPr>
            <a:r>
              <a:rPr lang="en-US" sz="1200" dirty="0">
                <a:solidFill>
                  <a:schemeClr val="bg1"/>
                </a:solidFill>
              </a:rPr>
              <a:t>The Mountaineers does not tolerate harassment by one member towards another whether the member is a leader, volunteer, trustee, or officer.</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31</a:t>
            </a:fld>
            <a:endParaRPr lang="ru-RU" dirty="0"/>
          </a:p>
        </p:txBody>
      </p:sp>
    </p:spTree>
    <p:extLst>
      <p:ext uri="{BB962C8B-B14F-4D97-AF65-F5344CB8AC3E}">
        <p14:creationId xmlns:p14="http://schemas.microsoft.com/office/powerpoint/2010/main" val="212477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4853A-08A3-03BD-A7B9-D2FC72FE1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706BFE-4F42-D321-89ED-B5A4308E45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65D5F-3C88-54AC-85A4-5E495CEED4B2}"/>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5" name="Footer Placeholder 4">
            <a:extLst>
              <a:ext uri="{FF2B5EF4-FFF2-40B4-BE49-F238E27FC236}">
                <a16:creationId xmlns:a16="http://schemas.microsoft.com/office/drawing/2014/main" id="{821B4894-8A6D-3D68-A2E9-38BC5B756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80F36-C9CB-778B-0CED-D9BF84F439A8}"/>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402564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6DF8-72D1-72ED-A338-96CB9FE4BC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122FA-2BE6-5F68-4150-5449CAEEB5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168C5-971E-65F3-04B2-ACC3F9069629}"/>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5" name="Footer Placeholder 4">
            <a:extLst>
              <a:ext uri="{FF2B5EF4-FFF2-40B4-BE49-F238E27FC236}">
                <a16:creationId xmlns:a16="http://schemas.microsoft.com/office/drawing/2014/main" id="{EB6D5088-2345-48DE-2A1E-B9EA251C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3B7D4-46C0-9703-AEF3-6EAEF59A0E8B}"/>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340586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22E3A-A5DF-799C-9DCE-265C30D18D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0BB0B-DD9F-A178-C6F5-937935CDB9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A95A7-B8C7-AECF-7C0C-F019C2790760}"/>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5" name="Footer Placeholder 4">
            <a:extLst>
              <a:ext uri="{FF2B5EF4-FFF2-40B4-BE49-F238E27FC236}">
                <a16:creationId xmlns:a16="http://schemas.microsoft.com/office/drawing/2014/main" id="{A98A4F79-1836-28EA-9C64-F7C8EB709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F649A-4764-5C3E-793D-FB940828C8AF}"/>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90423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A049-A2B0-5885-3B1E-06986BFB8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5677A5-603E-665C-75D7-4E137AAB0E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D0A24-A0DE-9531-9FCD-7B5DD782F4F7}"/>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5" name="Footer Placeholder 4">
            <a:extLst>
              <a:ext uri="{FF2B5EF4-FFF2-40B4-BE49-F238E27FC236}">
                <a16:creationId xmlns:a16="http://schemas.microsoft.com/office/drawing/2014/main" id="{A0D7D9EA-41C4-18D0-7E66-C9BF77DD0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5B63D-F662-5C9F-55B0-93DC21EBB58D}"/>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150094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CB58-EC1D-7A74-EAAE-9C63220FC5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F0EDED-A09E-23CB-C237-B35E78AC3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F291A-E7D4-8E86-0AB6-53C7137315A9}"/>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5" name="Footer Placeholder 4">
            <a:extLst>
              <a:ext uri="{FF2B5EF4-FFF2-40B4-BE49-F238E27FC236}">
                <a16:creationId xmlns:a16="http://schemas.microsoft.com/office/drawing/2014/main" id="{CDB1EDC1-5EDA-EB5E-4737-04D6CD09D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8867A-469C-CC31-32DF-CC17B0C5E84D}"/>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12118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E2DF-EBCC-B0B2-5018-4514D1D283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9B68B-F13F-D1E4-CAFD-846A8BDD72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12E28-6B28-B477-D656-D8171AC5BB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A321A9-4D81-5D70-EA14-6DDD6C48583E}"/>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6" name="Footer Placeholder 5">
            <a:extLst>
              <a:ext uri="{FF2B5EF4-FFF2-40B4-BE49-F238E27FC236}">
                <a16:creationId xmlns:a16="http://schemas.microsoft.com/office/drawing/2014/main" id="{05083315-8320-BD5F-4FEA-F908AF79B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0049F-14C7-6828-11A3-6C23D216603D}"/>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118405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740E-727D-0DDB-C078-44AF8C6A23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0EDAA9-0CBC-DF8D-EFE6-DC22836A2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EC8965-8C4E-62E6-62E6-2AAEEFEA81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FF490E-6215-BD5C-AB64-323AFB793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1BDDF5-D724-A833-77CC-1E07C9E478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76401-7E02-64E8-F531-A1C700EA2FCA}"/>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8" name="Footer Placeholder 7">
            <a:extLst>
              <a:ext uri="{FF2B5EF4-FFF2-40B4-BE49-F238E27FC236}">
                <a16:creationId xmlns:a16="http://schemas.microsoft.com/office/drawing/2014/main" id="{0D8E8C3B-5C0B-23BD-896E-D909A13609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3273BC-7778-DACD-E6D9-6B02DA564413}"/>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458693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9A38-E9A5-143B-269C-CDA333DD17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1A66A-A0D3-FC20-C1E8-23F8F9172CBC}"/>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4" name="Footer Placeholder 3">
            <a:extLst>
              <a:ext uri="{FF2B5EF4-FFF2-40B4-BE49-F238E27FC236}">
                <a16:creationId xmlns:a16="http://schemas.microsoft.com/office/drawing/2014/main" id="{CBABA918-6F6C-9FED-3F68-9794A8406C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B67704-5DF4-5885-AC18-20C87442AC9E}"/>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86336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D59E5-C2C5-53B9-88AA-D8E854F38D4A}"/>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3" name="Footer Placeholder 2">
            <a:extLst>
              <a:ext uri="{FF2B5EF4-FFF2-40B4-BE49-F238E27FC236}">
                <a16:creationId xmlns:a16="http://schemas.microsoft.com/office/drawing/2014/main" id="{EB64E768-B16D-F145-807D-C01689D7FD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9663A6-DBED-DD23-DDD4-3652CC92A3D9}"/>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223446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51E3-B05E-7CB7-3606-AF9CE4E45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D2E9E6-DECD-3447-BFF9-F0EC42F303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1F6BC-82B0-BDEE-0424-75E6C99F2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EFFA6-D66A-84DC-C844-405F24A308E0}"/>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6" name="Footer Placeholder 5">
            <a:extLst>
              <a:ext uri="{FF2B5EF4-FFF2-40B4-BE49-F238E27FC236}">
                <a16:creationId xmlns:a16="http://schemas.microsoft.com/office/drawing/2014/main" id="{880EB3AC-7BB9-7BE7-19E5-3AE55E7D0C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2A093D-9939-2E23-2B6C-4F96BABBCD8F}"/>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188964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4E67-38B8-6793-9C48-8FAD012C3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7C1C2C-B3DB-2798-F4EC-422BF465D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133E65-CA10-5F97-6664-7DC44E686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CC214-61BE-7826-17D9-5F99828528E1}"/>
              </a:ext>
            </a:extLst>
          </p:cNvPr>
          <p:cNvSpPr>
            <a:spLocks noGrp="1"/>
          </p:cNvSpPr>
          <p:nvPr>
            <p:ph type="dt" sz="half" idx="10"/>
          </p:nvPr>
        </p:nvSpPr>
        <p:spPr/>
        <p:txBody>
          <a:bodyPr/>
          <a:lstStyle/>
          <a:p>
            <a:fld id="{61F80BB3-3438-4F1D-B286-EBC3F59B6276}" type="datetimeFigureOut">
              <a:rPr lang="en-US" smtClean="0"/>
              <a:t>1/2/2024</a:t>
            </a:fld>
            <a:endParaRPr lang="en-US"/>
          </a:p>
        </p:txBody>
      </p:sp>
      <p:sp>
        <p:nvSpPr>
          <p:cNvPr id="6" name="Footer Placeholder 5">
            <a:extLst>
              <a:ext uri="{FF2B5EF4-FFF2-40B4-BE49-F238E27FC236}">
                <a16:creationId xmlns:a16="http://schemas.microsoft.com/office/drawing/2014/main" id="{0EE16E63-94E4-7890-D258-8EF811C9D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B2BCEE-4AFE-BD20-94CE-62C6E6AD5788}"/>
              </a:ext>
            </a:extLst>
          </p:cNvPr>
          <p:cNvSpPr>
            <a:spLocks noGrp="1"/>
          </p:cNvSpPr>
          <p:nvPr>
            <p:ph type="sldNum" sz="quarter" idx="12"/>
          </p:nvPr>
        </p:nvSpPr>
        <p:spPr/>
        <p:txBody>
          <a:bodyPr/>
          <a:lstStyle/>
          <a:p>
            <a:fld id="{3853E4D1-03A5-4071-B2CA-2CE0C1F2BE37}" type="slidenum">
              <a:rPr lang="en-US" smtClean="0"/>
              <a:t>‹#›</a:t>
            </a:fld>
            <a:endParaRPr lang="en-US"/>
          </a:p>
        </p:txBody>
      </p:sp>
    </p:spTree>
    <p:extLst>
      <p:ext uri="{BB962C8B-B14F-4D97-AF65-F5344CB8AC3E}">
        <p14:creationId xmlns:p14="http://schemas.microsoft.com/office/powerpoint/2010/main" val="2676384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E500A-DBBC-47BF-6FAA-4107DBB45D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B92149-7CCF-5D91-BBF3-D099415BC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A8211-8811-6A93-14D2-218803D37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80BB3-3438-4F1D-B286-EBC3F59B6276}" type="datetimeFigureOut">
              <a:rPr lang="en-US" smtClean="0"/>
              <a:t>1/2/2024</a:t>
            </a:fld>
            <a:endParaRPr lang="en-US"/>
          </a:p>
        </p:txBody>
      </p:sp>
      <p:sp>
        <p:nvSpPr>
          <p:cNvPr id="5" name="Footer Placeholder 4">
            <a:extLst>
              <a:ext uri="{FF2B5EF4-FFF2-40B4-BE49-F238E27FC236}">
                <a16:creationId xmlns:a16="http://schemas.microsoft.com/office/drawing/2014/main" id="{05EB253E-17E0-01CB-8292-D6E213BA1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5E33CF-8C39-87F3-2556-E35243B58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3E4D1-03A5-4071-B2CA-2CE0C1F2BE37}" type="slidenum">
              <a:rPr lang="en-US" smtClean="0"/>
              <a:t>‹#›</a:t>
            </a:fld>
            <a:endParaRPr lang="en-US"/>
          </a:p>
        </p:txBody>
      </p:sp>
    </p:spTree>
    <p:extLst>
      <p:ext uri="{BB962C8B-B14F-4D97-AF65-F5344CB8AC3E}">
        <p14:creationId xmlns:p14="http://schemas.microsoft.com/office/powerpoint/2010/main" val="3665539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forecast.weather.gov/MapClick.php?lat=47.610377&amp;lon=-122.2006786" TargetMode="External"/><Relationship Id="rId3" Type="http://schemas.openxmlformats.org/officeDocument/2006/relationships/slideLayout" Target="../slideLayouts/slideLayout1.xml"/><Relationship Id="rId7" Type="http://schemas.openxmlformats.org/officeDocument/2006/relationships/hyperlink" Target="https://forecast.weather.gov/MapClick.php?lat=47.49565718800051&amp;lon=-121.7867775259997&amp;site=all&amp;smap=1"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forecast.weather.gov/MapClick.php?lat=47.5304172&amp;lon=-122.0343661" TargetMode="External"/><Relationship Id="rId5"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hyperlink" Target="https://www.mountain-forecast.com/peaks/Mount-Si/forecasts/127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ountaineers.org/about/vision-leadership/board-of-directors/board-policies/behavior-complaint-for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ountaineers.org/locations-lodges/tacoma-branch/committees/tacoma-hiking-backpacking-committee/course-templates/day-hiking-series-issaquah-alps-tacoma/activities/winter-hiking-series-i-90-alley-january-hikes-little-si-boulder-garden-loop"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6F4F-4E87-05D5-B506-8C4DE3B272DB}"/>
              </a:ext>
            </a:extLst>
          </p:cNvPr>
          <p:cNvSpPr>
            <a:spLocks noGrp="1"/>
          </p:cNvSpPr>
          <p:nvPr>
            <p:ph type="ctrTitle"/>
          </p:nvPr>
        </p:nvSpPr>
        <p:spPr>
          <a:xfrm>
            <a:off x="1219200" y="868362"/>
            <a:ext cx="9144000" cy="2387600"/>
          </a:xfrm>
          <a:effectLst>
            <a:outerShdw blurRad="1270000" dist="50800" dir="5400000" algn="ctr" rotWithShape="0">
              <a:srgbClr val="000000">
                <a:alpha val="24000"/>
              </a:srgbClr>
            </a:outerShdw>
            <a:reflection stA="0" endPos="65000" dist="50800" dir="5400000" sy="-100000" algn="bl" rotWithShape="0"/>
          </a:effectLst>
        </p:spPr>
        <p:txBody>
          <a:bodyPr>
            <a:normAutofit/>
          </a:bodyPr>
          <a:lstStyle/>
          <a:p>
            <a:r>
              <a:rPr lang="en-US" sz="6600" b="1" dirty="0">
                <a:latin typeface="+mn-lt"/>
              </a:rPr>
              <a:t>Winter Hiking Series</a:t>
            </a:r>
          </a:p>
        </p:txBody>
      </p:sp>
      <p:sp>
        <p:nvSpPr>
          <p:cNvPr id="3" name="Subtitle 2">
            <a:extLst>
              <a:ext uri="{FF2B5EF4-FFF2-40B4-BE49-F238E27FC236}">
                <a16:creationId xmlns:a16="http://schemas.microsoft.com/office/drawing/2014/main" id="{BA3E9CD0-B241-0557-A085-244642DD914A}"/>
              </a:ext>
            </a:extLst>
          </p:cNvPr>
          <p:cNvSpPr>
            <a:spLocks noGrp="1"/>
          </p:cNvSpPr>
          <p:nvPr>
            <p:ph type="subTitle" idx="1"/>
          </p:nvPr>
        </p:nvSpPr>
        <p:spPr/>
        <p:txBody>
          <a:bodyPr>
            <a:normAutofit/>
          </a:bodyPr>
          <a:lstStyle/>
          <a:p>
            <a:r>
              <a:rPr lang="en-US" sz="6000" b="1" dirty="0"/>
              <a:t>I-90 Alley</a:t>
            </a:r>
          </a:p>
        </p:txBody>
      </p:sp>
    </p:spTree>
    <p:extLst>
      <p:ext uri="{BB962C8B-B14F-4D97-AF65-F5344CB8AC3E}">
        <p14:creationId xmlns:p14="http://schemas.microsoft.com/office/powerpoint/2010/main" val="227780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4437DC-C955-7A03-6E94-5238E77A0108}"/>
              </a:ext>
            </a:extLst>
          </p:cNvPr>
          <p:cNvSpPr>
            <a:spLocks noGrp="1"/>
          </p:cNvSpPr>
          <p:nvPr>
            <p:ph type="title"/>
          </p:nvPr>
        </p:nvSpPr>
        <p:spPr/>
        <p:txBody>
          <a:bodyPr>
            <a:normAutofit/>
          </a:bodyPr>
          <a:lstStyle/>
          <a:p>
            <a:pPr algn="ctr"/>
            <a:r>
              <a:rPr lang="en-US" sz="6000" i="1" dirty="0"/>
              <a:t>Trekking Poles</a:t>
            </a:r>
          </a:p>
        </p:txBody>
      </p:sp>
      <p:sp>
        <p:nvSpPr>
          <p:cNvPr id="5" name="Text Placeholder 4">
            <a:extLst>
              <a:ext uri="{FF2B5EF4-FFF2-40B4-BE49-F238E27FC236}">
                <a16:creationId xmlns:a16="http://schemas.microsoft.com/office/drawing/2014/main" id="{F8547EBC-CE28-550B-C230-C61E118C9A29}"/>
              </a:ext>
            </a:extLst>
          </p:cNvPr>
          <p:cNvSpPr>
            <a:spLocks noGrp="1"/>
          </p:cNvSpPr>
          <p:nvPr>
            <p:ph type="body" idx="1"/>
          </p:nvPr>
        </p:nvSpPr>
        <p:spPr/>
        <p:txBody>
          <a:bodyPr>
            <a:normAutofit/>
          </a:bodyPr>
          <a:lstStyle/>
          <a:p>
            <a:r>
              <a:rPr lang="en-US" sz="4000" dirty="0"/>
              <a:t>Pros</a:t>
            </a:r>
          </a:p>
        </p:txBody>
      </p:sp>
      <p:sp>
        <p:nvSpPr>
          <p:cNvPr id="6" name="Content Placeholder 5">
            <a:extLst>
              <a:ext uri="{FF2B5EF4-FFF2-40B4-BE49-F238E27FC236}">
                <a16:creationId xmlns:a16="http://schemas.microsoft.com/office/drawing/2014/main" id="{586AD87D-BC3E-B45B-F224-C3A863B216F0}"/>
              </a:ext>
            </a:extLst>
          </p:cNvPr>
          <p:cNvSpPr>
            <a:spLocks noGrp="1"/>
          </p:cNvSpPr>
          <p:nvPr>
            <p:ph sz="half" idx="2"/>
          </p:nvPr>
        </p:nvSpPr>
        <p:spPr/>
        <p:txBody>
          <a:bodyPr>
            <a:normAutofit/>
          </a:bodyPr>
          <a:lstStyle/>
          <a:p>
            <a:r>
              <a:rPr lang="en-US" dirty="0"/>
              <a:t>Help with balance especially in the snow</a:t>
            </a:r>
          </a:p>
          <a:p>
            <a:r>
              <a:rPr lang="en-US" dirty="0"/>
              <a:t>Slows you down when needed</a:t>
            </a:r>
          </a:p>
          <a:p>
            <a:r>
              <a:rPr lang="en-US" dirty="0"/>
              <a:t>Yet can also make you faster</a:t>
            </a:r>
          </a:p>
          <a:p>
            <a:endParaRPr lang="en-US" dirty="0"/>
          </a:p>
        </p:txBody>
      </p:sp>
      <p:sp>
        <p:nvSpPr>
          <p:cNvPr id="7" name="Text Placeholder 6">
            <a:extLst>
              <a:ext uri="{FF2B5EF4-FFF2-40B4-BE49-F238E27FC236}">
                <a16:creationId xmlns:a16="http://schemas.microsoft.com/office/drawing/2014/main" id="{7ABEDD51-234E-390D-95F5-F51EE90E9ED3}"/>
              </a:ext>
            </a:extLst>
          </p:cNvPr>
          <p:cNvSpPr>
            <a:spLocks noGrp="1"/>
          </p:cNvSpPr>
          <p:nvPr>
            <p:ph type="body" sz="quarter" idx="3"/>
          </p:nvPr>
        </p:nvSpPr>
        <p:spPr/>
        <p:txBody>
          <a:bodyPr>
            <a:normAutofit/>
          </a:bodyPr>
          <a:lstStyle/>
          <a:p>
            <a:r>
              <a:rPr lang="en-US" sz="4000" dirty="0"/>
              <a:t>Cons</a:t>
            </a:r>
          </a:p>
        </p:txBody>
      </p:sp>
      <p:sp>
        <p:nvSpPr>
          <p:cNvPr id="11" name="Content Placeholder 10">
            <a:extLst>
              <a:ext uri="{FF2B5EF4-FFF2-40B4-BE49-F238E27FC236}">
                <a16:creationId xmlns:a16="http://schemas.microsoft.com/office/drawing/2014/main" id="{663A7C4C-C592-411F-1810-50C336EFD6FB}"/>
              </a:ext>
            </a:extLst>
          </p:cNvPr>
          <p:cNvSpPr>
            <a:spLocks noGrp="1"/>
          </p:cNvSpPr>
          <p:nvPr>
            <p:ph sz="quarter" idx="4"/>
          </p:nvPr>
        </p:nvSpPr>
        <p:spPr>
          <a:xfrm>
            <a:off x="6172200" y="2505075"/>
            <a:ext cx="5183188" cy="3986512"/>
          </a:xfrm>
        </p:spPr>
        <p:txBody>
          <a:bodyPr vert="horz" lIns="91440" tIns="45720" rIns="91440" bIns="45720" rtlCol="0" anchor="t">
            <a:normAutofit/>
          </a:bodyPr>
          <a:lstStyle/>
          <a:p>
            <a:r>
              <a:rPr lang="en-US" dirty="0"/>
              <a:t>Extra weight  </a:t>
            </a:r>
            <a:endParaRPr lang="en-US"/>
          </a:p>
          <a:p>
            <a:r>
              <a:rPr lang="en-US" dirty="0"/>
              <a:t>Safety risk if not using correctly</a:t>
            </a:r>
          </a:p>
          <a:p>
            <a:pPr lvl="1"/>
            <a:r>
              <a:rPr lang="en-US" sz="2800" dirty="0"/>
              <a:t>Not always putting them in ground</a:t>
            </a:r>
          </a:p>
          <a:p>
            <a:pPr lvl="1"/>
            <a:r>
              <a:rPr lang="en-US" sz="2800" dirty="0"/>
              <a:t>Putting too much weight on them when they are not stable</a:t>
            </a:r>
          </a:p>
          <a:p>
            <a:pPr lvl="1"/>
            <a:r>
              <a:rPr lang="en-US" sz="2800" dirty="0"/>
              <a:t>Using them to “pull you up the mountain”</a:t>
            </a:r>
          </a:p>
          <a:p>
            <a:endParaRPr lang="en-US" dirty="0"/>
          </a:p>
        </p:txBody>
      </p:sp>
    </p:spTree>
    <p:extLst>
      <p:ext uri="{BB962C8B-B14F-4D97-AF65-F5344CB8AC3E}">
        <p14:creationId xmlns:p14="http://schemas.microsoft.com/office/powerpoint/2010/main" val="202553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3D48-B412-2AE0-32B8-A29A04D3ECBF}"/>
              </a:ext>
            </a:extLst>
          </p:cNvPr>
          <p:cNvSpPr>
            <a:spLocks noGrp="1"/>
          </p:cNvSpPr>
          <p:nvPr>
            <p:ph type="ctrTitle"/>
          </p:nvPr>
        </p:nvSpPr>
        <p:spPr>
          <a:xfrm>
            <a:off x="1524000" y="1236663"/>
            <a:ext cx="9144000" cy="2387600"/>
          </a:xfrm>
        </p:spPr>
        <p:txBody>
          <a:bodyPr/>
          <a:lstStyle/>
          <a:p>
            <a:r>
              <a:rPr lang="en-US" b="1" dirty="0">
                <a:latin typeface="+mn-lt"/>
              </a:rPr>
              <a:t>Now let’s talk weather!</a:t>
            </a:r>
          </a:p>
        </p:txBody>
      </p:sp>
    </p:spTree>
    <p:extLst>
      <p:ext uri="{BB962C8B-B14F-4D97-AF65-F5344CB8AC3E}">
        <p14:creationId xmlns:p14="http://schemas.microsoft.com/office/powerpoint/2010/main" val="1166590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Snow covered spruce branches">
            <a:extLst>
              <a:ext uri="{FF2B5EF4-FFF2-40B4-BE49-F238E27FC236}">
                <a16:creationId xmlns:a16="http://schemas.microsoft.com/office/drawing/2014/main" id="{5D39DE83-1575-5E3A-0CAE-1077BE907183}"/>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39"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C97AA-C5BE-EDB8-8523-6571C6496870}"/>
              </a:ext>
            </a:extLst>
          </p:cNvPr>
          <p:cNvSpPr>
            <a:spLocks noGrp="1"/>
          </p:cNvSpPr>
          <p:nvPr>
            <p:ph type="title"/>
          </p:nvPr>
        </p:nvSpPr>
        <p:spPr>
          <a:xfrm>
            <a:off x="6241774" y="168402"/>
            <a:ext cx="5480403" cy="1899912"/>
          </a:xfrm>
        </p:spPr>
        <p:txBody>
          <a:bodyPr>
            <a:normAutofit/>
          </a:bodyPr>
          <a:lstStyle/>
          <a:p>
            <a:r>
              <a:rPr lang="en-US" sz="4000" dirty="0"/>
              <a:t>Weather related thoughts</a:t>
            </a:r>
          </a:p>
        </p:txBody>
      </p:sp>
      <p:sp>
        <p:nvSpPr>
          <p:cNvPr id="3" name="Content Placeholder 2">
            <a:extLst>
              <a:ext uri="{FF2B5EF4-FFF2-40B4-BE49-F238E27FC236}">
                <a16:creationId xmlns:a16="http://schemas.microsoft.com/office/drawing/2014/main" id="{CC14CE14-B48A-035C-E1BC-D3B77466B4D8}"/>
              </a:ext>
            </a:extLst>
          </p:cNvPr>
          <p:cNvSpPr>
            <a:spLocks noGrp="1"/>
          </p:cNvSpPr>
          <p:nvPr>
            <p:ph idx="1"/>
          </p:nvPr>
        </p:nvSpPr>
        <p:spPr>
          <a:xfrm>
            <a:off x="6640334" y="1996880"/>
            <a:ext cx="4615069" cy="3742762"/>
          </a:xfrm>
        </p:spPr>
        <p:txBody>
          <a:bodyPr>
            <a:noAutofit/>
          </a:bodyPr>
          <a:lstStyle/>
          <a:p>
            <a:r>
              <a:rPr lang="en-US" sz="2400" dirty="0"/>
              <a:t>Plans can change quickly and even the morning of the hike. You always need to review the weather websites and your emails before you leave.</a:t>
            </a:r>
          </a:p>
          <a:p>
            <a:r>
              <a:rPr lang="en-US" sz="2400" dirty="0"/>
              <a:t>Hikes are not cancelled for just miserable weather; they are cancelled for dangerous weather.</a:t>
            </a:r>
          </a:p>
          <a:p>
            <a:r>
              <a:rPr lang="en-US" sz="2400" dirty="0"/>
              <a:t>Hikes can also be changed to other lower elevation sites in the area if the higher elevations are not safe.</a:t>
            </a:r>
          </a:p>
        </p:txBody>
      </p:sp>
    </p:spTree>
    <p:extLst>
      <p:ext uri="{BB962C8B-B14F-4D97-AF65-F5344CB8AC3E}">
        <p14:creationId xmlns:p14="http://schemas.microsoft.com/office/powerpoint/2010/main" val="3109221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8A9A3C-D557-94BD-490D-29248B5C2283}"/>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When do we cancel or change the hike for weather?!?</a:t>
            </a:r>
          </a:p>
        </p:txBody>
      </p:sp>
      <p:sp>
        <p:nvSpPr>
          <p:cNvPr id="3" name="Content Placeholder 2">
            <a:extLst>
              <a:ext uri="{FF2B5EF4-FFF2-40B4-BE49-F238E27FC236}">
                <a16:creationId xmlns:a16="http://schemas.microsoft.com/office/drawing/2014/main" id="{311E50E1-C724-EA7B-FC21-0237FE032345}"/>
              </a:ext>
            </a:extLst>
          </p:cNvPr>
          <p:cNvSpPr>
            <a:spLocks noGrp="1"/>
          </p:cNvSpPr>
          <p:nvPr>
            <p:ph idx="1"/>
          </p:nvPr>
        </p:nvSpPr>
        <p:spPr>
          <a:xfrm>
            <a:off x="6007232" y="1311953"/>
            <a:ext cx="5769242" cy="5546047"/>
          </a:xfrm>
        </p:spPr>
        <p:txBody>
          <a:bodyPr anchor="ctr">
            <a:normAutofit fontScale="92500"/>
          </a:bodyPr>
          <a:lstStyle/>
          <a:p>
            <a:pPr marL="457200" indent="-457200">
              <a:buFont typeface="+mj-lt"/>
              <a:buAutoNum type="arabicPeriod"/>
            </a:pPr>
            <a:r>
              <a:rPr lang="en-US" dirty="0"/>
              <a:t>****Unsafe driving conditions to the trailhead***</a:t>
            </a:r>
          </a:p>
          <a:p>
            <a:pPr marL="457200" indent="-457200">
              <a:buFont typeface="+mj-lt"/>
              <a:buAutoNum type="arabicPeriod"/>
            </a:pPr>
            <a:r>
              <a:rPr lang="en-US" dirty="0"/>
              <a:t>Snow so deep that it really should be a snowshoe.  General Rules:  snow greater than 6 inches or above midcalf; too much ice</a:t>
            </a:r>
            <a:endParaRPr lang="en-US" dirty="0">
              <a:cs typeface="Calibri"/>
            </a:endParaRPr>
          </a:p>
          <a:p>
            <a:pPr marL="457200" indent="-457200">
              <a:buFont typeface="+mj-lt"/>
              <a:buAutoNum type="arabicPeriod"/>
            </a:pPr>
            <a:r>
              <a:rPr lang="en-US" dirty="0"/>
              <a:t>Leader may change the hike to a lower elevation if possible and/or do the hike up to the safe point and turn around. (This will be considered a complete hike if there is a turn around for safety.)</a:t>
            </a:r>
          </a:p>
          <a:p>
            <a:pPr marL="457200" indent="-457200">
              <a:buFont typeface="+mj-lt"/>
              <a:buAutoNum type="arabicPeriod"/>
            </a:pPr>
            <a:r>
              <a:rPr lang="en-US" dirty="0"/>
              <a:t>Hike cancellation and/or change of hike site is up to the individual leader.</a:t>
            </a:r>
          </a:p>
          <a:p>
            <a:pPr marL="457200" indent="-457200">
              <a:buFont typeface="+mj-lt"/>
              <a:buAutoNum type="arabicPeriod"/>
            </a:pPr>
            <a:endParaRPr lang="en-US" dirty="0"/>
          </a:p>
          <a:p>
            <a:endParaRPr lang="en-US" sz="2000" dirty="0"/>
          </a:p>
          <a:p>
            <a:endParaRPr lang="en-US" sz="2000" dirty="0"/>
          </a:p>
        </p:txBody>
      </p:sp>
    </p:spTree>
    <p:extLst>
      <p:ext uri="{BB962C8B-B14F-4D97-AF65-F5344CB8AC3E}">
        <p14:creationId xmlns:p14="http://schemas.microsoft.com/office/powerpoint/2010/main" val="102928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t="-21000" b="-21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Mountain Aerial">
            <a:extLst>
              <a:ext uri="{FF2B5EF4-FFF2-40B4-BE49-F238E27FC236}">
                <a16:creationId xmlns:a16="http://schemas.microsoft.com/office/drawing/2014/main" id="{38882697-CE18-F468-1AFA-CC6DDEE6D50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50"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F6AA362-5B93-CEF9-AF20-BE302D85691E}"/>
              </a:ext>
            </a:extLst>
          </p:cNvPr>
          <p:cNvSpPr txBox="1">
            <a:spLocks/>
          </p:cNvSpPr>
          <p:nvPr/>
        </p:nvSpPr>
        <p:spPr>
          <a:xfrm>
            <a:off x="749750" y="558902"/>
            <a:ext cx="4516758" cy="28700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FFFFFF"/>
                </a:solidFill>
                <a:latin typeface="+mn-lt"/>
              </a:rPr>
              <a:t>Weather Websites:  Lets go to them!!!</a:t>
            </a:r>
          </a:p>
        </p:txBody>
      </p:sp>
      <p:sp>
        <p:nvSpPr>
          <p:cNvPr id="14" name="Content Placeholder 2">
            <a:extLst>
              <a:ext uri="{FF2B5EF4-FFF2-40B4-BE49-F238E27FC236}">
                <a16:creationId xmlns:a16="http://schemas.microsoft.com/office/drawing/2014/main" id="{E88AF5B4-160F-C6AD-3725-AD92C39F3193}"/>
              </a:ext>
            </a:extLst>
          </p:cNvPr>
          <p:cNvSpPr txBox="1">
            <a:spLocks/>
          </p:cNvSpPr>
          <p:nvPr/>
        </p:nvSpPr>
        <p:spPr>
          <a:xfrm>
            <a:off x="4325311" y="1421964"/>
            <a:ext cx="7866689" cy="5546047"/>
          </a:xfrm>
          <a:prstGeom prst="rect">
            <a:avLst/>
          </a:prstGeom>
        </p:spPr>
        <p:txBody>
          <a:bodyPr vert="horz" lIns="91440" tIns="45720" rIns="91440" bIns="45720" rtlCol="0" anchor="ctr">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endParaRPr lang="en-US" dirty="0"/>
          </a:p>
          <a:p>
            <a:endParaRPr lang="en-US" dirty="0"/>
          </a:p>
          <a:p>
            <a:endParaRPr lang="en-US" i="1" u="sng" dirty="0"/>
          </a:p>
          <a:p>
            <a:r>
              <a:rPr lang="en-US" sz="3200" b="1" i="1" dirty="0">
                <a:solidFill>
                  <a:schemeClr val="bg1"/>
                </a:solidFill>
              </a:rPr>
              <a:t>NOAA </a:t>
            </a:r>
          </a:p>
          <a:p>
            <a:r>
              <a:rPr lang="en-US" sz="2800" dirty="0">
                <a:solidFill>
                  <a:schemeClr val="bg1"/>
                </a:solidFill>
              </a:rPr>
              <a:t>	</a:t>
            </a:r>
            <a:r>
              <a:rPr lang="en-US" sz="2800" dirty="0">
                <a:solidFill>
                  <a:schemeClr val="bg1"/>
                </a:solidFill>
                <a:hlinkClick r:id="rId6">
                  <a:extLst>
                    <a:ext uri="{A12FA001-AC4F-418D-AE19-62706E023703}">
                      <ahyp:hlinkClr xmlns:ahyp="http://schemas.microsoft.com/office/drawing/2018/hyperlinkcolor" val="tx"/>
                    </a:ext>
                  </a:extLst>
                </a:hlinkClick>
              </a:rPr>
              <a:t>https://forecast.weather.gov/Issaquah</a:t>
            </a:r>
            <a:endParaRPr lang="en-US" sz="2800" dirty="0">
              <a:solidFill>
                <a:schemeClr val="bg1"/>
              </a:solidFill>
            </a:endParaRPr>
          </a:p>
          <a:p>
            <a:r>
              <a:rPr lang="en-US" sz="2800" dirty="0">
                <a:solidFill>
                  <a:schemeClr val="bg1"/>
                </a:solidFill>
              </a:rPr>
              <a:t>	</a:t>
            </a:r>
            <a:r>
              <a:rPr lang="de-DE" sz="2800" dirty="0">
                <a:solidFill>
                  <a:schemeClr val="bg1"/>
                </a:solidFill>
                <a:hlinkClick r:id="rId7">
                  <a:extLst>
                    <a:ext uri="{A12FA001-AC4F-418D-AE19-62706E023703}">
                      <ahyp:hlinkClr xmlns:ahyp="http://schemas.microsoft.com/office/drawing/2018/hyperlinkcolor" val="tx"/>
                    </a:ext>
                  </a:extLst>
                </a:hlinkClick>
              </a:rPr>
              <a:t>https://forecast.weather.gov/North Bend</a:t>
            </a:r>
            <a:endParaRPr lang="de-DE" sz="2800" dirty="0">
              <a:solidFill>
                <a:schemeClr val="bg1"/>
              </a:solidFill>
            </a:endParaRPr>
          </a:p>
          <a:p>
            <a:r>
              <a:rPr lang="de-DE" sz="2800" dirty="0">
                <a:solidFill>
                  <a:schemeClr val="bg1"/>
                </a:solidFill>
              </a:rPr>
              <a:t>	</a:t>
            </a:r>
            <a:r>
              <a:rPr lang="de-DE" sz="2800" dirty="0">
                <a:solidFill>
                  <a:schemeClr val="bg1"/>
                </a:solidFill>
                <a:ea typeface="+mn-lt"/>
                <a:cs typeface="+mn-lt"/>
                <a:hlinkClick r:id="rId8">
                  <a:extLst>
                    <a:ext uri="{A12FA001-AC4F-418D-AE19-62706E023703}">
                      <ahyp:hlinkClr xmlns:ahyp="http://schemas.microsoft.com/office/drawing/2018/hyperlinkcolor" val="tx"/>
                    </a:ext>
                  </a:extLst>
                </a:hlinkClick>
              </a:rPr>
              <a:t>https://forecast.weather.gov/Bellevue</a:t>
            </a:r>
            <a:endParaRPr lang="de-DE" sz="2800">
              <a:solidFill>
                <a:schemeClr val="bg1"/>
              </a:solidFill>
              <a:cs typeface="Calibri"/>
            </a:endParaRPr>
          </a:p>
          <a:p>
            <a:endParaRPr lang="de-DE" sz="2800" u="sng" dirty="0">
              <a:solidFill>
                <a:schemeClr val="bg1"/>
              </a:solidFill>
              <a:cs typeface="Calibri"/>
            </a:endParaRPr>
          </a:p>
          <a:p>
            <a:r>
              <a:rPr lang="de-DE" sz="3200" b="1" dirty="0">
                <a:solidFill>
                  <a:schemeClr val="bg1"/>
                </a:solidFill>
              </a:rPr>
              <a:t>        MOUNTAIN FORECAST:  the one for Mt. Si</a:t>
            </a:r>
          </a:p>
          <a:p>
            <a:r>
              <a:rPr lang="de-DE" sz="3000" dirty="0">
                <a:solidFill>
                  <a:schemeClr val="bg1"/>
                </a:solidFill>
              </a:rPr>
              <a:t>	</a:t>
            </a:r>
            <a:r>
              <a:rPr lang="it-IT" sz="3000" dirty="0">
                <a:solidFill>
                  <a:schemeClr val="bg1"/>
                </a:solidFill>
                <a:hlinkClick r:id="rId9">
                  <a:extLst>
                    <a:ext uri="{A12FA001-AC4F-418D-AE19-62706E023703}">
                      <ahyp:hlinkClr xmlns:ahyp="http://schemas.microsoft.com/office/drawing/2018/hyperlinkcolor" val="tx"/>
                    </a:ext>
                  </a:extLst>
                </a:hlinkClick>
              </a:rPr>
              <a:t>https://www.mountain-forecast.com/Mt Si</a:t>
            </a:r>
            <a:endParaRPr lang="de-DE" sz="3000" dirty="0">
              <a:solidFill>
                <a:schemeClr val="bg1"/>
              </a:solidFill>
            </a:endParaRPr>
          </a:p>
          <a:p>
            <a:endParaRPr lang="de-DE" sz="2000" dirty="0"/>
          </a:p>
          <a:p>
            <a:endParaRPr lang="de-DE" sz="2000" dirty="0"/>
          </a:p>
          <a:p>
            <a:r>
              <a:rPr lang="de-DE" sz="2000" dirty="0"/>
              <a:t>	</a:t>
            </a:r>
            <a:endParaRPr lang="en-US" sz="2000" dirty="0"/>
          </a:p>
          <a:p>
            <a:endParaRPr lang="en-US" sz="2000" dirty="0"/>
          </a:p>
          <a:p>
            <a:endParaRPr lang="en-US" sz="2000" dirty="0"/>
          </a:p>
        </p:txBody>
      </p:sp>
    </p:spTree>
    <p:extLst>
      <p:ext uri="{BB962C8B-B14F-4D97-AF65-F5344CB8AC3E}">
        <p14:creationId xmlns:p14="http://schemas.microsoft.com/office/powerpoint/2010/main" val="2397286653"/>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E3B67AB-A40C-3EE6-CB05-3D6A8C822A57}"/>
              </a:ext>
            </a:extLst>
          </p:cNvPr>
          <p:cNvPicPr>
            <a:picLocks noGrp="1" noChangeAspect="1"/>
          </p:cNvPicPr>
          <p:nvPr>
            <p:ph idx="1"/>
          </p:nvPr>
        </p:nvPicPr>
        <p:blipFill>
          <a:blip r:embed="rId2"/>
          <a:stretch>
            <a:fillRect/>
          </a:stretch>
        </p:blipFill>
        <p:spPr>
          <a:xfrm>
            <a:off x="2346094" y="457200"/>
            <a:ext cx="7499812" cy="5943600"/>
          </a:xfrm>
          <a:prstGeom prst="rect">
            <a:avLst/>
          </a:prstGeom>
        </p:spPr>
      </p:pic>
    </p:spTree>
    <p:extLst>
      <p:ext uri="{BB962C8B-B14F-4D97-AF65-F5344CB8AC3E}">
        <p14:creationId xmlns:p14="http://schemas.microsoft.com/office/powerpoint/2010/main" val="344703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weather forecast&#10;&#10;Description automatically generated">
            <a:extLst>
              <a:ext uri="{FF2B5EF4-FFF2-40B4-BE49-F238E27FC236}">
                <a16:creationId xmlns:a16="http://schemas.microsoft.com/office/drawing/2014/main" id="{0BF517C3-DB06-34F9-5B6A-8EDD21B628F4}"/>
              </a:ext>
            </a:extLst>
          </p:cNvPr>
          <p:cNvPicPr>
            <a:picLocks noGrp="1" noChangeAspect="1"/>
          </p:cNvPicPr>
          <p:nvPr>
            <p:ph idx="1"/>
          </p:nvPr>
        </p:nvPicPr>
        <p:blipFill>
          <a:blip r:embed="rId2"/>
          <a:stretch>
            <a:fillRect/>
          </a:stretch>
        </p:blipFill>
        <p:spPr>
          <a:xfrm>
            <a:off x="2427111" y="457200"/>
            <a:ext cx="7337777" cy="5943600"/>
          </a:xfrm>
          <a:prstGeom prst="rect">
            <a:avLst/>
          </a:prstGeom>
        </p:spPr>
      </p:pic>
    </p:spTree>
    <p:extLst>
      <p:ext uri="{BB962C8B-B14F-4D97-AF65-F5344CB8AC3E}">
        <p14:creationId xmlns:p14="http://schemas.microsoft.com/office/powerpoint/2010/main" val="3476636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070F-4AA8-42B8-7523-DFF0F61B0265}"/>
              </a:ext>
            </a:extLst>
          </p:cNvPr>
          <p:cNvSpPr>
            <a:spLocks noGrp="1"/>
          </p:cNvSpPr>
          <p:nvPr>
            <p:ph type="title"/>
          </p:nvPr>
        </p:nvSpPr>
        <p:spPr/>
        <p:txBody>
          <a:bodyPr/>
          <a:lstStyle/>
          <a:p>
            <a:r>
              <a:rPr lang="en-US" b="1" dirty="0">
                <a:latin typeface="+mn-lt"/>
              </a:rPr>
              <a:t>Do you want to learn these hikes?</a:t>
            </a:r>
          </a:p>
        </p:txBody>
      </p:sp>
      <p:sp>
        <p:nvSpPr>
          <p:cNvPr id="3" name="Content Placeholder 2">
            <a:extLst>
              <a:ext uri="{FF2B5EF4-FFF2-40B4-BE49-F238E27FC236}">
                <a16:creationId xmlns:a16="http://schemas.microsoft.com/office/drawing/2014/main" id="{F0519AA0-58F8-761A-3EC8-9DA8BA875FF2}"/>
              </a:ext>
            </a:extLst>
          </p:cNvPr>
          <p:cNvSpPr>
            <a:spLocks noGrp="1"/>
          </p:cNvSpPr>
          <p:nvPr>
            <p:ph idx="1"/>
          </p:nvPr>
        </p:nvSpPr>
        <p:spPr/>
        <p:txBody>
          <a:bodyPr vert="horz" lIns="91440" tIns="45720" rIns="91440" bIns="45720" rtlCol="0" anchor="t">
            <a:normAutofit fontScale="92500" lnSpcReduction="10000"/>
          </a:bodyPr>
          <a:lstStyle/>
          <a:p>
            <a:r>
              <a:rPr lang="en-US" b="1" dirty="0"/>
              <a:t>Consider getting some maps and maybe explore a little on your own and/or hike with others outside of the course.  </a:t>
            </a:r>
          </a:p>
          <a:p>
            <a:r>
              <a:rPr lang="en-US" b="1" dirty="0"/>
              <a:t>GAIA does not have all the trails on these mountains listed so sometimes you need a map to follow.  (Maps do not have it all either and that is why hiking in these mountains is fun!)</a:t>
            </a:r>
          </a:p>
          <a:p>
            <a:r>
              <a:rPr lang="en-US" b="1" dirty="0"/>
              <a:t> Also I hike 2 times a week and love others to come along; this is my typical winter hiking area. You can come with me or look for others to help explore!</a:t>
            </a:r>
          </a:p>
          <a:p>
            <a:endParaRPr lang="en-US" b="1" dirty="0"/>
          </a:p>
          <a:p>
            <a:r>
              <a:rPr lang="en-US" b="1" dirty="0"/>
              <a:t>GREENTRAILS MAPS FOR THOSE INTERESTED:  Cougar and </a:t>
            </a:r>
            <a:r>
              <a:rPr lang="en-US" b="1" dirty="0" err="1"/>
              <a:t>Squak</a:t>
            </a:r>
            <a:r>
              <a:rPr lang="en-US" b="1" dirty="0"/>
              <a:t> (203S), Tiger (204S), Rattlesnake (205S), Mt Si (206S) but tell me if I missed one.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29387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51DF80B-5C0A-4FA0-6A40-3F09FF5F2DCE}"/>
              </a:ext>
            </a:extLst>
          </p:cNvPr>
          <p:cNvSpPr>
            <a:spLocks noGrp="1"/>
          </p:cNvSpPr>
          <p:nvPr>
            <p:ph type="title"/>
          </p:nvPr>
        </p:nvSpPr>
        <p:spPr>
          <a:xfrm>
            <a:off x="838200" y="574730"/>
            <a:ext cx="10515600" cy="1325563"/>
          </a:xfrm>
        </p:spPr>
        <p:txBody>
          <a:bodyPr>
            <a:normAutofit/>
          </a:bodyPr>
          <a:lstStyle/>
          <a:p>
            <a:r>
              <a:rPr lang="en-US" dirty="0">
                <a:solidFill>
                  <a:srgbClr val="FFFFFF"/>
                </a:solidFill>
              </a:rPr>
              <a:t>Lessons Learned:  2 hikes</a:t>
            </a:r>
          </a:p>
        </p:txBody>
      </p:sp>
      <p:cxnSp>
        <p:nvCxnSpPr>
          <p:cNvPr id="9" name="Straight Connector 8">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1F96E331-1483-974B-2F80-4C349BFE03BC}"/>
              </a:ext>
            </a:extLst>
          </p:cNvPr>
          <p:cNvSpPr>
            <a:spLocks noGrp="1"/>
          </p:cNvSpPr>
          <p:nvPr>
            <p:ph sz="half" idx="1"/>
          </p:nvPr>
        </p:nvSpPr>
        <p:spPr>
          <a:xfrm>
            <a:off x="182786" y="1946305"/>
            <a:ext cx="4175761" cy="914400"/>
          </a:xfrm>
        </p:spPr>
        <p:txBody>
          <a:bodyPr>
            <a:normAutofit/>
          </a:bodyPr>
          <a:lstStyle/>
          <a:p>
            <a:r>
              <a:rPr lang="en-US" dirty="0">
                <a:solidFill>
                  <a:srgbClr val="FFFFFF"/>
                </a:solidFill>
              </a:rPr>
              <a:t>“</a:t>
            </a:r>
            <a:r>
              <a:rPr lang="en-US" dirty="0" err="1">
                <a:solidFill>
                  <a:srgbClr val="FFFFFF"/>
                </a:solidFill>
              </a:rPr>
              <a:t>Snowmageddon</a:t>
            </a:r>
            <a:r>
              <a:rPr lang="en-US" dirty="0">
                <a:solidFill>
                  <a:srgbClr val="FFFFFF"/>
                </a:solidFill>
              </a:rPr>
              <a:t>”        Feb 2019</a:t>
            </a:r>
          </a:p>
        </p:txBody>
      </p:sp>
      <p:sp>
        <p:nvSpPr>
          <p:cNvPr id="6" name="Content Placeholder 5">
            <a:extLst>
              <a:ext uri="{FF2B5EF4-FFF2-40B4-BE49-F238E27FC236}">
                <a16:creationId xmlns:a16="http://schemas.microsoft.com/office/drawing/2014/main" id="{1BF58666-E2FF-610A-D9D8-6138FCBFB94D}"/>
              </a:ext>
            </a:extLst>
          </p:cNvPr>
          <p:cNvSpPr>
            <a:spLocks noGrp="1"/>
          </p:cNvSpPr>
          <p:nvPr>
            <p:ph sz="half" idx="2"/>
          </p:nvPr>
        </p:nvSpPr>
        <p:spPr>
          <a:xfrm>
            <a:off x="6096000" y="1946305"/>
            <a:ext cx="5097780" cy="594360"/>
          </a:xfrm>
        </p:spPr>
        <p:txBody>
          <a:bodyPr>
            <a:normAutofit/>
          </a:bodyPr>
          <a:lstStyle/>
          <a:p>
            <a:r>
              <a:rPr lang="en-US" sz="2400" dirty="0">
                <a:solidFill>
                  <a:srgbClr val="FFFFFF"/>
                </a:solidFill>
              </a:rPr>
              <a:t>December 22, 2023</a:t>
            </a:r>
          </a:p>
        </p:txBody>
      </p:sp>
      <p:pic>
        <p:nvPicPr>
          <p:cNvPr id="1026" name="Picture 2" descr="Seattle Snowmageddon 2019 – los, Fil-Am Renaissance Man">
            <a:extLst>
              <a:ext uri="{FF2B5EF4-FFF2-40B4-BE49-F238E27FC236}">
                <a16:creationId xmlns:a16="http://schemas.microsoft.com/office/drawing/2014/main" id="{4C022557-90EF-6C9E-2413-D4EA117D6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349" y="2446843"/>
            <a:ext cx="3094096" cy="3910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ign on a snowy hill&#10;&#10;Description automatically generated">
            <a:extLst>
              <a:ext uri="{FF2B5EF4-FFF2-40B4-BE49-F238E27FC236}">
                <a16:creationId xmlns:a16="http://schemas.microsoft.com/office/drawing/2014/main" id="{47EF62F3-B470-90B4-3A45-CCEBAE5C7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932" y="2516838"/>
            <a:ext cx="3429000" cy="3429000"/>
          </a:xfrm>
          <a:prstGeom prst="rect">
            <a:avLst/>
          </a:prstGeom>
        </p:spPr>
      </p:pic>
      <p:pic>
        <p:nvPicPr>
          <p:cNvPr id="14" name="Picture 13" descr="A snowy mountain with trees in the background&#10;&#10;Description automatically generated">
            <a:extLst>
              <a:ext uri="{FF2B5EF4-FFF2-40B4-BE49-F238E27FC236}">
                <a16:creationId xmlns:a16="http://schemas.microsoft.com/office/drawing/2014/main" id="{4AED3A43-6477-B4B9-381C-EE5D75D79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9065932" y="3636033"/>
            <a:ext cx="2721429" cy="2721429"/>
          </a:xfrm>
          <a:prstGeom prst="rect">
            <a:avLst/>
          </a:prstGeom>
        </p:spPr>
      </p:pic>
    </p:spTree>
    <p:extLst>
      <p:ext uri="{BB962C8B-B14F-4D97-AF65-F5344CB8AC3E}">
        <p14:creationId xmlns:p14="http://schemas.microsoft.com/office/powerpoint/2010/main" val="258657810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F1AB-A2AC-2445-7D4D-B545869DF819}"/>
              </a:ext>
            </a:extLst>
          </p:cNvPr>
          <p:cNvSpPr>
            <a:spLocks noGrp="1"/>
          </p:cNvSpPr>
          <p:nvPr>
            <p:ph type="ctrTitle"/>
          </p:nvPr>
        </p:nvSpPr>
        <p:spPr/>
        <p:txBody>
          <a:bodyPr/>
          <a:lstStyle/>
          <a:p>
            <a:r>
              <a:rPr lang="en-US" b="1" dirty="0">
                <a:latin typeface="+mn-lt"/>
              </a:rPr>
              <a:t>The boring part…. The nuts and bolts of the course…..</a:t>
            </a:r>
          </a:p>
        </p:txBody>
      </p:sp>
    </p:spTree>
    <p:extLst>
      <p:ext uri="{BB962C8B-B14F-4D97-AF65-F5344CB8AC3E}">
        <p14:creationId xmlns:p14="http://schemas.microsoft.com/office/powerpoint/2010/main" val="128619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DE898-B20C-3589-F10B-CA5C7743AFA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Tacoma Hiking &amp; Backpacking Committee</a:t>
            </a:r>
          </a:p>
        </p:txBody>
      </p:sp>
      <p:sp>
        <p:nvSpPr>
          <p:cNvPr id="3" name="Content Placeholder 2">
            <a:extLst>
              <a:ext uri="{FF2B5EF4-FFF2-40B4-BE49-F238E27FC236}">
                <a16:creationId xmlns:a16="http://schemas.microsoft.com/office/drawing/2014/main" id="{9C283387-8AA1-339C-62CE-59B5B5A0B0E9}"/>
              </a:ext>
            </a:extLst>
          </p:cNvPr>
          <p:cNvSpPr>
            <a:spLocks noGrp="1"/>
          </p:cNvSpPr>
          <p:nvPr>
            <p:ph idx="1"/>
          </p:nvPr>
        </p:nvSpPr>
        <p:spPr>
          <a:xfrm>
            <a:off x="4810259" y="649480"/>
            <a:ext cx="6555347" cy="5546047"/>
          </a:xfrm>
        </p:spPr>
        <p:txBody>
          <a:bodyPr anchor="ctr">
            <a:normAutofit/>
          </a:bodyPr>
          <a:lstStyle/>
          <a:p>
            <a:r>
              <a:rPr lang="en-US" dirty="0"/>
              <a:t>Hiking/Welcome to Hiking</a:t>
            </a:r>
          </a:p>
          <a:p>
            <a:r>
              <a:rPr lang="en-US" dirty="0"/>
              <a:t>Backpacking</a:t>
            </a:r>
          </a:p>
          <a:p>
            <a:r>
              <a:rPr lang="en-US" dirty="0"/>
              <a:t>Baker Weekend</a:t>
            </a:r>
          </a:p>
          <a:p>
            <a:r>
              <a:rPr lang="en-US" dirty="0"/>
              <a:t>Trail 1</a:t>
            </a:r>
            <a:r>
              <a:rPr lang="en-US" baseline="30000" dirty="0"/>
              <a:t>st</a:t>
            </a:r>
            <a:r>
              <a:rPr lang="en-US" dirty="0"/>
              <a:t> Aid or Emergency Preparedness</a:t>
            </a:r>
          </a:p>
          <a:p>
            <a:r>
              <a:rPr lang="en-US" dirty="0"/>
              <a:t>Author Events</a:t>
            </a:r>
          </a:p>
          <a:p>
            <a:r>
              <a:rPr lang="en-US" dirty="0"/>
              <a:t>Fun nights!</a:t>
            </a:r>
          </a:p>
          <a:p>
            <a:pPr lvl="1"/>
            <a:r>
              <a:rPr lang="en-US" sz="2800" dirty="0"/>
              <a:t>Game Night</a:t>
            </a:r>
          </a:p>
          <a:p>
            <a:pPr lvl="1"/>
            <a:r>
              <a:rPr lang="en-US" sz="2800" dirty="0"/>
              <a:t>Where in the World?!?</a:t>
            </a:r>
          </a:p>
          <a:p>
            <a:pPr lvl="1"/>
            <a:r>
              <a:rPr lang="en-US" sz="2800" dirty="0"/>
              <a:t>Try out our favorite dried foods!</a:t>
            </a:r>
          </a:p>
        </p:txBody>
      </p:sp>
    </p:spTree>
    <p:extLst>
      <p:ext uri="{BB962C8B-B14F-4D97-AF65-F5344CB8AC3E}">
        <p14:creationId xmlns:p14="http://schemas.microsoft.com/office/powerpoint/2010/main" val="606475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330B-6EF4-B042-7079-188CFEC07071}"/>
              </a:ext>
            </a:extLst>
          </p:cNvPr>
          <p:cNvSpPr>
            <a:spLocks noGrp="1"/>
          </p:cNvSpPr>
          <p:nvPr>
            <p:ph type="title"/>
          </p:nvPr>
        </p:nvSpPr>
        <p:spPr>
          <a:xfrm>
            <a:off x="838200" y="47073"/>
            <a:ext cx="10515600" cy="1325563"/>
          </a:xfrm>
        </p:spPr>
        <p:txBody>
          <a:bodyPr/>
          <a:lstStyle/>
          <a:p>
            <a:r>
              <a:rPr lang="en-US" dirty="0"/>
              <a:t>How to register….   </a:t>
            </a:r>
          </a:p>
        </p:txBody>
      </p:sp>
      <p:pic>
        <p:nvPicPr>
          <p:cNvPr id="4" name="Content Placeholder 3">
            <a:extLst>
              <a:ext uri="{FF2B5EF4-FFF2-40B4-BE49-F238E27FC236}">
                <a16:creationId xmlns:a16="http://schemas.microsoft.com/office/drawing/2014/main" id="{B5E0B3DF-1AAA-2FC9-8C51-5A0992FB5B33}"/>
              </a:ext>
            </a:extLst>
          </p:cNvPr>
          <p:cNvPicPr>
            <a:picLocks noGrp="1" noChangeAspect="1"/>
          </p:cNvPicPr>
          <p:nvPr>
            <p:ph idx="1"/>
          </p:nvPr>
        </p:nvPicPr>
        <p:blipFill>
          <a:blip r:embed="rId3"/>
          <a:stretch>
            <a:fillRect/>
          </a:stretch>
        </p:blipFill>
        <p:spPr>
          <a:xfrm>
            <a:off x="2845542" y="1178206"/>
            <a:ext cx="7792143" cy="5180910"/>
          </a:xfrm>
          <a:prstGeom prst="rect">
            <a:avLst/>
          </a:prstGeom>
        </p:spPr>
      </p:pic>
      <p:sp>
        <p:nvSpPr>
          <p:cNvPr id="6" name="TextBox 5">
            <a:extLst>
              <a:ext uri="{FF2B5EF4-FFF2-40B4-BE49-F238E27FC236}">
                <a16:creationId xmlns:a16="http://schemas.microsoft.com/office/drawing/2014/main" id="{C4AA9247-F0DC-2904-F7DF-7143B9E78042}"/>
              </a:ext>
            </a:extLst>
          </p:cNvPr>
          <p:cNvSpPr txBox="1"/>
          <p:nvPr/>
        </p:nvSpPr>
        <p:spPr>
          <a:xfrm>
            <a:off x="500743" y="1545771"/>
            <a:ext cx="1741714" cy="3108543"/>
          </a:xfrm>
          <a:prstGeom prst="rect">
            <a:avLst/>
          </a:prstGeom>
          <a:noFill/>
        </p:spPr>
        <p:txBody>
          <a:bodyPr wrap="square" rtlCol="0">
            <a:spAutoFit/>
          </a:bodyPr>
          <a:lstStyle/>
          <a:p>
            <a:r>
              <a:rPr lang="en-US" sz="2800" dirty="0"/>
              <a:t>Using the CHS slides but it’s the same except the course name!</a:t>
            </a:r>
          </a:p>
        </p:txBody>
      </p:sp>
    </p:spTree>
    <p:extLst>
      <p:ext uri="{BB962C8B-B14F-4D97-AF65-F5344CB8AC3E}">
        <p14:creationId xmlns:p14="http://schemas.microsoft.com/office/powerpoint/2010/main" val="3695126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581D0-79C4-0AD9-B071-190C0D7193D7}"/>
              </a:ext>
            </a:extLst>
          </p:cNvPr>
          <p:cNvPicPr/>
          <p:nvPr/>
        </p:nvPicPr>
        <p:blipFill>
          <a:blip r:embed="rId3"/>
          <a:stretch>
            <a:fillRect/>
          </a:stretch>
        </p:blipFill>
        <p:spPr>
          <a:xfrm>
            <a:off x="3470366" y="251460"/>
            <a:ext cx="7943850" cy="6355080"/>
          </a:xfrm>
          <a:prstGeom prst="rect">
            <a:avLst/>
          </a:prstGeom>
        </p:spPr>
      </p:pic>
      <p:sp>
        <p:nvSpPr>
          <p:cNvPr id="5" name="TextBox 4">
            <a:extLst>
              <a:ext uri="{FF2B5EF4-FFF2-40B4-BE49-F238E27FC236}">
                <a16:creationId xmlns:a16="http://schemas.microsoft.com/office/drawing/2014/main" id="{31B6C14E-8675-EC55-2BB1-425AE75B6188}"/>
              </a:ext>
            </a:extLst>
          </p:cNvPr>
          <p:cNvSpPr txBox="1"/>
          <p:nvPr/>
        </p:nvSpPr>
        <p:spPr>
          <a:xfrm>
            <a:off x="777784" y="1659285"/>
            <a:ext cx="1741714" cy="3539430"/>
          </a:xfrm>
          <a:prstGeom prst="rect">
            <a:avLst/>
          </a:prstGeom>
          <a:noFill/>
        </p:spPr>
        <p:txBody>
          <a:bodyPr wrap="square" rtlCol="0">
            <a:spAutoFit/>
          </a:bodyPr>
          <a:lstStyle/>
          <a:p>
            <a:r>
              <a:rPr lang="en-US" sz="2800" dirty="0"/>
              <a:t>Again, using the CHS slides but it’s the same except the course name!</a:t>
            </a:r>
          </a:p>
        </p:txBody>
      </p:sp>
    </p:spTree>
    <p:extLst>
      <p:ext uri="{BB962C8B-B14F-4D97-AF65-F5344CB8AC3E}">
        <p14:creationId xmlns:p14="http://schemas.microsoft.com/office/powerpoint/2010/main" val="889960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71F9-B589-EB35-A501-05483188BFB1}"/>
              </a:ext>
            </a:extLst>
          </p:cNvPr>
          <p:cNvSpPr>
            <a:spLocks noGrp="1"/>
          </p:cNvSpPr>
          <p:nvPr>
            <p:ph type="title"/>
          </p:nvPr>
        </p:nvSpPr>
        <p:spPr/>
        <p:txBody>
          <a:bodyPr/>
          <a:lstStyle/>
          <a:p>
            <a:r>
              <a:rPr lang="en-US" dirty="0"/>
              <a:t>Written out instructions too! (on computer*)</a:t>
            </a:r>
          </a:p>
        </p:txBody>
      </p:sp>
      <p:sp>
        <p:nvSpPr>
          <p:cNvPr id="3" name="Content Placeholder 2">
            <a:extLst>
              <a:ext uri="{FF2B5EF4-FFF2-40B4-BE49-F238E27FC236}">
                <a16:creationId xmlns:a16="http://schemas.microsoft.com/office/drawing/2014/main" id="{9873BF75-B6B7-5374-1B0A-EDDAFBF50B90}"/>
              </a:ext>
            </a:extLst>
          </p:cNvPr>
          <p:cNvSpPr>
            <a:spLocks noGrp="1"/>
          </p:cNvSpPr>
          <p:nvPr>
            <p:ph idx="1"/>
          </p:nvPr>
        </p:nvSpPr>
        <p:spPr>
          <a:xfrm>
            <a:off x="838200" y="1394305"/>
            <a:ext cx="10515600" cy="5185224"/>
          </a:xfrm>
          <a:noFill/>
        </p:spPr>
        <p:txBody>
          <a:bodyPr vert="horz" lIns="91440" tIns="45720" rIns="91440" bIns="45720" rtlCol="0" anchor="t">
            <a:normAutofit/>
          </a:bodyPr>
          <a:lstStyle/>
          <a:p>
            <a:pPr marL="514350" indent="-514350">
              <a:buFont typeface="+mj-lt"/>
              <a:buAutoNum type="arabicPeriod"/>
            </a:pPr>
            <a:r>
              <a:rPr lang="en-US" dirty="0"/>
              <a:t>Log into your account</a:t>
            </a:r>
          </a:p>
          <a:p>
            <a:pPr marL="514350" indent="-514350">
              <a:buFont typeface="+mj-lt"/>
              <a:buAutoNum type="arabicPeriod"/>
            </a:pPr>
            <a:r>
              <a:rPr lang="en-US" dirty="0"/>
              <a:t>Sweep over your icon on top right, go to  - My Courses &amp; Programs, and click on it to open</a:t>
            </a:r>
          </a:p>
          <a:p>
            <a:pPr marL="514350" indent="-514350">
              <a:buFont typeface="+mj-lt"/>
              <a:buAutoNum type="arabicPeriod"/>
            </a:pPr>
            <a:r>
              <a:rPr lang="en-US" dirty="0"/>
              <a:t>Then click to open up this course - Winter Hiking Series: I-90 Alley</a:t>
            </a:r>
          </a:p>
          <a:p>
            <a:pPr marL="514350" indent="-514350">
              <a:buFont typeface="+mj-lt"/>
              <a:buAutoNum type="arabicPeriod"/>
            </a:pPr>
            <a:r>
              <a:rPr lang="en-US" dirty="0"/>
              <a:t>Under Registration Status on the right click on - Manage Registration</a:t>
            </a:r>
          </a:p>
          <a:p>
            <a:pPr marL="514350" indent="-514350">
              <a:buFont typeface="+mj-lt"/>
              <a:buAutoNum type="arabicPeriod"/>
            </a:pPr>
            <a:r>
              <a:rPr lang="en-US" dirty="0"/>
              <a:t>Click on the hike you would 2 like to choose when registration opens up for January/February/March (see next slide)</a:t>
            </a:r>
          </a:p>
          <a:p>
            <a:pPr marL="514350" indent="-514350">
              <a:buFont typeface="+mj-lt"/>
              <a:buAutoNum type="arabicPeriod"/>
            </a:pPr>
            <a:r>
              <a:rPr lang="en-US" dirty="0"/>
              <a:t>Click “Save Changes” on top right and be patient.</a:t>
            </a:r>
          </a:p>
          <a:p>
            <a:pPr marL="0" indent="0">
              <a:buNone/>
            </a:pPr>
            <a:r>
              <a:rPr lang="en-US" dirty="0">
                <a:cs typeface="Calibri" panose="020F0502020204030204"/>
              </a:rPr>
              <a:t>*interface on your cell or mobile device looks REALLY different so will have to look for areas to click in different places; often at the bottom.</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cs typeface="Calibri" panose="020F0502020204030204"/>
            </a:endParaRPr>
          </a:p>
        </p:txBody>
      </p:sp>
    </p:spTree>
    <p:extLst>
      <p:ext uri="{BB962C8B-B14F-4D97-AF65-F5344CB8AC3E}">
        <p14:creationId xmlns:p14="http://schemas.microsoft.com/office/powerpoint/2010/main" val="4040224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1BDD-B2E2-058E-60AE-94086A2D92F1}"/>
              </a:ext>
            </a:extLst>
          </p:cNvPr>
          <p:cNvSpPr>
            <a:spLocks noGrp="1"/>
          </p:cNvSpPr>
          <p:nvPr>
            <p:ph type="title"/>
          </p:nvPr>
        </p:nvSpPr>
        <p:spPr/>
        <p:txBody>
          <a:bodyPr/>
          <a:lstStyle/>
          <a:p>
            <a:r>
              <a:rPr lang="en-US" dirty="0"/>
              <a:t>When can I register?</a:t>
            </a:r>
          </a:p>
        </p:txBody>
      </p:sp>
      <p:graphicFrame>
        <p:nvGraphicFramePr>
          <p:cNvPr id="5" name="Content Placeholder 2">
            <a:extLst>
              <a:ext uri="{FF2B5EF4-FFF2-40B4-BE49-F238E27FC236}">
                <a16:creationId xmlns:a16="http://schemas.microsoft.com/office/drawing/2014/main" id="{A51338EC-EF75-F30C-2D14-88B03D71F9A6}"/>
              </a:ext>
            </a:extLst>
          </p:cNvPr>
          <p:cNvGraphicFramePr>
            <a:graphicFrameLocks noGrp="1"/>
          </p:cNvGraphicFramePr>
          <p:nvPr>
            <p:ph idx="1"/>
            <p:extLst>
              <p:ext uri="{D42A27DB-BD31-4B8C-83A1-F6EECF244321}">
                <p14:modId xmlns:p14="http://schemas.microsoft.com/office/powerpoint/2010/main" val="16934789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546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1074304" y="-725946"/>
            <a:ext cx="4959603" cy="1642969"/>
          </a:xfrm>
          <a:prstGeom prst="rect">
            <a:avLst/>
          </a:prstGeom>
        </p:spPr>
        <p:txBody>
          <a:bodyPr anchor="b">
            <a:normAutofit/>
          </a:bodyPr>
          <a:lstStyle/>
          <a:p>
            <a:r>
              <a:rPr lang="en-US" sz="4000" dirty="0"/>
              <a:t>Cancellations</a:t>
            </a:r>
            <a:endParaRPr lang="ru-RU" sz="4000" dirty="0"/>
          </a:p>
        </p:txBody>
      </p:sp>
      <p:sp>
        <p:nvSpPr>
          <p:cNvPr id="6" name="Text Placeholder 5">
            <a:extLst>
              <a:ext uri="{FF2B5EF4-FFF2-40B4-BE49-F238E27FC236}">
                <a16:creationId xmlns:a16="http://schemas.microsoft.com/office/drawing/2014/main" id="{A1FE0C33-CECE-4322-A29C-AEA87CDB13E3}"/>
              </a:ext>
            </a:extLst>
          </p:cNvPr>
          <p:cNvSpPr>
            <a:spLocks noGrp="1"/>
          </p:cNvSpPr>
          <p:nvPr>
            <p:ph idx="1"/>
          </p:nvPr>
        </p:nvSpPr>
        <p:spPr>
          <a:xfrm>
            <a:off x="1136397" y="917024"/>
            <a:ext cx="4959603" cy="5023954"/>
          </a:xfrm>
          <a:prstGeom prst="rect">
            <a:avLst/>
          </a:prstGeom>
        </p:spPr>
        <p:txBody>
          <a:bodyPr anchor="t">
            <a:normAutofit fontScale="92500" lnSpcReduction="10000"/>
          </a:bodyPr>
          <a:lstStyle/>
          <a:p>
            <a:r>
              <a:rPr lang="en-US" sz="2400" dirty="0"/>
              <a:t>ONLY sign up for Hikes YOU INTEND TO DO.</a:t>
            </a:r>
          </a:p>
          <a:p>
            <a:r>
              <a:rPr lang="en-US" sz="2400" dirty="0"/>
              <a:t>If you’re thinking about signing-up for a trip that you know might be a stretch - contact the trip leader before registering. </a:t>
            </a:r>
          </a:p>
          <a:p>
            <a:r>
              <a:rPr lang="en-US" sz="2400" dirty="0"/>
              <a:t>Most Mountaineers’ trips take place rain or shine, unless otherwise noted by the leader.</a:t>
            </a:r>
          </a:p>
          <a:p>
            <a:r>
              <a:rPr lang="en-US" sz="2400" dirty="0"/>
              <a:t>Last minute cancellation affects both leaders and trip participants.</a:t>
            </a:r>
          </a:p>
          <a:p>
            <a:r>
              <a:rPr lang="en-US" sz="2400" dirty="0"/>
              <a:t>Volunteer leaders have made a commitment to you, and to The Mountaineers’ community by posting this trip - and they hope and expect that you will do the same! </a:t>
            </a:r>
          </a:p>
          <a:p>
            <a:endParaRPr lang="en-US" sz="1700" dirty="0"/>
          </a:p>
          <a:p>
            <a:endParaRPr lang="en-US" sz="1700" dirty="0"/>
          </a:p>
        </p:txBody>
      </p:sp>
      <p:pic>
        <p:nvPicPr>
          <p:cNvPr id="10" name="Graphic 9" descr="Hike">
            <a:extLst>
              <a:ext uri="{FF2B5EF4-FFF2-40B4-BE49-F238E27FC236}">
                <a16:creationId xmlns:a16="http://schemas.microsoft.com/office/drawing/2014/main" id="{28FEA6C6-67AE-2A57-EC63-7300D54902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2442" y="621610"/>
            <a:ext cx="5201023" cy="5201023"/>
          </a:xfrm>
          <a:prstGeom prst="rect">
            <a:avLst/>
          </a:pr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61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6EBD363-BE58-48ED-8628-55B725CBDB27}"/>
              </a:ext>
            </a:extLst>
          </p:cNvPr>
          <p:cNvSpPr>
            <a:spLocks noGrp="1"/>
          </p:cNvSpPr>
          <p:nvPr>
            <p:ph type="title"/>
          </p:nvPr>
        </p:nvSpPr>
        <p:spPr>
          <a:xfrm>
            <a:off x="1136397" y="502021"/>
            <a:ext cx="4959603" cy="1642969"/>
          </a:xfrm>
        </p:spPr>
        <p:txBody>
          <a:bodyPr vert="horz" lIns="91440" tIns="45720" rIns="91440" bIns="45720" rtlCol="0" anchor="b">
            <a:normAutofit/>
          </a:bodyPr>
          <a:lstStyle/>
          <a:p>
            <a:r>
              <a:rPr lang="en-US" sz="3700" kern="1200" dirty="0">
                <a:solidFill>
                  <a:schemeClr val="tx1"/>
                </a:solidFill>
                <a:latin typeface="+mj-lt"/>
                <a:ea typeface="+mj-ea"/>
                <a:cs typeface="+mj-cs"/>
              </a:rPr>
              <a:t>Student Responsibilities:</a:t>
            </a:r>
            <a:br>
              <a:rPr lang="en-US" sz="3700" kern="1200" dirty="0">
                <a:solidFill>
                  <a:schemeClr val="tx1"/>
                </a:solidFill>
                <a:latin typeface="+mj-lt"/>
                <a:ea typeface="+mj-ea"/>
                <a:cs typeface="+mj-cs"/>
              </a:rPr>
            </a:br>
            <a:endParaRPr lang="en-US" sz="37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643C3243-7EC2-4A61-A290-DFEA7AE7B0A8}"/>
              </a:ext>
            </a:extLst>
          </p:cNvPr>
          <p:cNvSpPr/>
          <p:nvPr/>
        </p:nvSpPr>
        <p:spPr>
          <a:xfrm>
            <a:off x="1136397" y="2418408"/>
            <a:ext cx="4959603" cy="3522569"/>
          </a:xfrm>
          <a:prstGeom prst="rect">
            <a:avLst/>
          </a:prstGeom>
        </p:spPr>
        <p:txBody>
          <a:bodyPr vert="horz" lIns="91440" tIns="45720" rIns="91440" bIns="45720" rtlCol="0" anchor="t">
            <a:normAutofit/>
          </a:bodyPr>
          <a:lstStyle/>
          <a:p>
            <a:pPr marL="457200" indent="-228600">
              <a:lnSpc>
                <a:spcPct val="90000"/>
              </a:lnSpc>
              <a:spcAft>
                <a:spcPts val="600"/>
              </a:spcAft>
              <a:buFont typeface="Arial" panose="020B0604020202020204" pitchFamily="34" charset="0"/>
              <a:buChar char="•"/>
            </a:pPr>
            <a:r>
              <a:rPr lang="en-US" sz="2000"/>
              <a:t>Be on time</a:t>
            </a:r>
          </a:p>
          <a:p>
            <a:pPr marL="914400" lvl="1" indent="-228600">
              <a:lnSpc>
                <a:spcPct val="90000"/>
              </a:lnSpc>
              <a:spcAft>
                <a:spcPts val="600"/>
              </a:spcAft>
              <a:buFont typeface="Arial" panose="020B0604020202020204" pitchFamily="34" charset="0"/>
              <a:buChar char="•"/>
            </a:pPr>
            <a:r>
              <a:rPr lang="en-US" sz="2000"/>
              <a:t>10 minutes early to carpool location/trailhead to leave on time</a:t>
            </a:r>
          </a:p>
          <a:p>
            <a:pPr marL="457200" indent="-228600">
              <a:lnSpc>
                <a:spcPct val="90000"/>
              </a:lnSpc>
              <a:spcAft>
                <a:spcPts val="600"/>
              </a:spcAft>
              <a:buFont typeface="Arial" panose="020B0604020202020204" pitchFamily="34" charset="0"/>
              <a:buChar char="•"/>
            </a:pPr>
            <a:r>
              <a:rPr lang="en-US" sz="2000"/>
              <a:t>Be prepared</a:t>
            </a:r>
          </a:p>
          <a:p>
            <a:pPr marL="914400" lvl="1" indent="-228600">
              <a:lnSpc>
                <a:spcPct val="90000"/>
              </a:lnSpc>
              <a:spcAft>
                <a:spcPts val="600"/>
              </a:spcAft>
              <a:buFont typeface="Arial" panose="020B0604020202020204" pitchFamily="34" charset="0"/>
              <a:buChar char="•"/>
            </a:pPr>
            <a:r>
              <a:rPr lang="en-US" sz="2000"/>
              <a:t>Ten Essentials, well fed, well hydrated</a:t>
            </a:r>
          </a:p>
          <a:p>
            <a:pPr marL="457200" indent="-228600">
              <a:lnSpc>
                <a:spcPct val="90000"/>
              </a:lnSpc>
              <a:spcAft>
                <a:spcPts val="600"/>
              </a:spcAft>
              <a:buFont typeface="Arial" panose="020B0604020202020204" pitchFamily="34" charset="0"/>
              <a:buChar char="•"/>
            </a:pPr>
            <a:r>
              <a:rPr lang="en-US" sz="2000"/>
              <a:t>Be Flexible</a:t>
            </a:r>
          </a:p>
          <a:p>
            <a:pPr marL="914400" lvl="1" indent="-228600">
              <a:lnSpc>
                <a:spcPct val="90000"/>
              </a:lnSpc>
              <a:spcAft>
                <a:spcPts val="600"/>
              </a:spcAft>
              <a:buFont typeface="Arial" panose="020B0604020202020204" pitchFamily="34" charset="0"/>
              <a:buChar char="•"/>
            </a:pPr>
            <a:r>
              <a:rPr lang="en-US" sz="2000"/>
              <a:t>Don’t schedule anything after a hike</a:t>
            </a:r>
          </a:p>
          <a:p>
            <a:pPr marL="457200" indent="-228600">
              <a:lnSpc>
                <a:spcPct val="90000"/>
              </a:lnSpc>
              <a:spcAft>
                <a:spcPts val="600"/>
              </a:spcAft>
              <a:buFont typeface="Arial" panose="020B0604020202020204" pitchFamily="34" charset="0"/>
              <a:buChar char="•"/>
            </a:pPr>
            <a:r>
              <a:rPr lang="en-US" sz="2000" b="1"/>
              <a:t>Sign up for hikes you plan to do – Please limit Cancellations</a:t>
            </a:r>
          </a:p>
          <a:p>
            <a:pPr indent="-228600">
              <a:lnSpc>
                <a:spcPct val="90000"/>
              </a:lnSpc>
              <a:spcAft>
                <a:spcPts val="600"/>
              </a:spcAft>
              <a:buFont typeface="Arial" panose="020B0604020202020204" pitchFamily="34" charset="0"/>
              <a:buChar char="•"/>
            </a:pPr>
            <a:endParaRPr lang="en-US" sz="2000"/>
          </a:p>
          <a:p>
            <a:pPr marL="457200"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p:txBody>
      </p:sp>
      <p:pic>
        <p:nvPicPr>
          <p:cNvPr id="9" name="Graphic 8" descr="Classroom">
            <a:extLst>
              <a:ext uri="{FF2B5EF4-FFF2-40B4-BE49-F238E27FC236}">
                <a16:creationId xmlns:a16="http://schemas.microsoft.com/office/drawing/2014/main" id="{940482DD-9793-F9D8-7801-090866B8E6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2442" y="621610"/>
            <a:ext cx="5201023" cy="5201023"/>
          </a:xfrm>
          <a:prstGeom prst="rect">
            <a:avLst/>
          </a:prstGeom>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271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6EBD363-BE58-48ED-8628-55B725CBDB27}"/>
              </a:ext>
            </a:extLst>
          </p:cNvPr>
          <p:cNvSpPr>
            <a:spLocks noGrp="1"/>
          </p:cNvSpPr>
          <p:nvPr>
            <p:ph type="title"/>
          </p:nvPr>
        </p:nvSpPr>
        <p:spPr>
          <a:xfrm>
            <a:off x="952475" y="464398"/>
            <a:ext cx="5929422" cy="1640180"/>
          </a:xfrm>
        </p:spPr>
        <p:txBody>
          <a:bodyPr vert="horz" lIns="91440" tIns="45720" rIns="91440" bIns="45720" rtlCol="0" anchor="b">
            <a:normAutofit/>
          </a:bodyPr>
          <a:lstStyle/>
          <a:p>
            <a:r>
              <a:rPr lang="en-US" sz="4000" kern="1200" dirty="0">
                <a:solidFill>
                  <a:schemeClr val="tx1"/>
                </a:solidFill>
                <a:latin typeface="+mj-lt"/>
                <a:ea typeface="+mj-ea"/>
                <a:cs typeface="+mj-cs"/>
              </a:rPr>
              <a:t>Carpooling</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643C3243-7EC2-4A61-A290-DFEA7AE7B0A8}"/>
              </a:ext>
            </a:extLst>
          </p:cNvPr>
          <p:cNvSpPr/>
          <p:nvPr/>
        </p:nvSpPr>
        <p:spPr>
          <a:xfrm>
            <a:off x="597497" y="1942625"/>
            <a:ext cx="6903719" cy="4450977"/>
          </a:xfrm>
          <a:prstGeom prst="rect">
            <a:avLst/>
          </a:prstGeom>
        </p:spPr>
        <p:txBody>
          <a:bodyPr vert="horz" lIns="91440" tIns="45720" rIns="91440" bIns="45720" rtlCol="0">
            <a:noAutofit/>
          </a:bodyPr>
          <a:lstStyle/>
          <a:p>
            <a:pPr marL="457200" indent="-228600">
              <a:lnSpc>
                <a:spcPct val="90000"/>
              </a:lnSpc>
              <a:spcAft>
                <a:spcPts val="600"/>
              </a:spcAft>
              <a:buFont typeface="Arial" panose="020B0604020202020204" pitchFamily="34" charset="0"/>
              <a:buChar char="•"/>
            </a:pPr>
            <a:r>
              <a:rPr lang="en-US" sz="2800" dirty="0"/>
              <a:t>Be prepared </a:t>
            </a:r>
          </a:p>
          <a:p>
            <a:pPr marL="914400" lvl="1" indent="-228600">
              <a:lnSpc>
                <a:spcPct val="90000"/>
              </a:lnSpc>
              <a:spcAft>
                <a:spcPts val="600"/>
              </a:spcAft>
              <a:buFont typeface="Arial" panose="020B0604020202020204" pitchFamily="34" charset="0"/>
              <a:buChar char="•"/>
            </a:pPr>
            <a:r>
              <a:rPr lang="en-US" sz="2800" dirty="0"/>
              <a:t>Offer to pay driver! </a:t>
            </a:r>
          </a:p>
          <a:p>
            <a:pPr marL="914400" lvl="1" indent="-228600">
              <a:lnSpc>
                <a:spcPct val="90000"/>
              </a:lnSpc>
              <a:spcAft>
                <a:spcPts val="600"/>
              </a:spcAft>
              <a:buFont typeface="Arial" panose="020B0604020202020204" pitchFamily="34" charset="0"/>
              <a:buChar char="•"/>
            </a:pPr>
            <a:r>
              <a:rPr lang="en-US" sz="2800" dirty="0"/>
              <a:t>Recommend $0.12/mile 1-2 passengers</a:t>
            </a:r>
          </a:p>
          <a:p>
            <a:pPr marL="914400" lvl="1" indent="-228600">
              <a:lnSpc>
                <a:spcPct val="90000"/>
              </a:lnSpc>
              <a:spcAft>
                <a:spcPts val="600"/>
              </a:spcAft>
              <a:buFont typeface="Arial" panose="020B0604020202020204" pitchFamily="34" charset="0"/>
              <a:buChar char="•"/>
            </a:pPr>
            <a:r>
              <a:rPr lang="en-US" sz="2800" dirty="0"/>
              <a:t>Recommend $0.24/mile divided by 3+ passengers</a:t>
            </a:r>
          </a:p>
          <a:p>
            <a:pPr marL="457200" indent="-228600">
              <a:lnSpc>
                <a:spcPct val="90000"/>
              </a:lnSpc>
              <a:spcAft>
                <a:spcPts val="600"/>
              </a:spcAft>
              <a:buFont typeface="Arial" panose="020B0604020202020204" pitchFamily="34" charset="0"/>
              <a:buChar char="•"/>
            </a:pPr>
            <a:r>
              <a:rPr lang="en-US" sz="2800" dirty="0"/>
              <a:t>Ask before eating in vehicle</a:t>
            </a:r>
          </a:p>
          <a:p>
            <a:pPr marL="457200" indent="-228600">
              <a:lnSpc>
                <a:spcPct val="90000"/>
              </a:lnSpc>
              <a:spcAft>
                <a:spcPts val="600"/>
              </a:spcAft>
              <a:buFont typeface="Arial" panose="020B0604020202020204" pitchFamily="34" charset="0"/>
              <a:buChar char="•"/>
            </a:pPr>
            <a:r>
              <a:rPr lang="en-US" sz="2800" dirty="0"/>
              <a:t>Bring a plastic bag for wet/muddy items</a:t>
            </a:r>
          </a:p>
        </p:txBody>
      </p:sp>
      <p:pic>
        <p:nvPicPr>
          <p:cNvPr id="10" name="Graphic 9" descr="Car">
            <a:extLst>
              <a:ext uri="{FF2B5EF4-FFF2-40B4-BE49-F238E27FC236}">
                <a16:creationId xmlns:a16="http://schemas.microsoft.com/office/drawing/2014/main" id="{2138571F-8EFB-110A-723D-B2898B0463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5506" y="1492624"/>
            <a:ext cx="3765176" cy="3765176"/>
          </a:xfrm>
          <a:prstGeom prst="rect">
            <a:avLst/>
          </a:prstGeom>
        </p:spPr>
      </p:pic>
      <p:sp>
        <p:nvSpPr>
          <p:cNvPr id="15" name="Rectangle 14">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732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6EBD363-BE58-48ED-8628-55B725CBDB27}"/>
              </a:ext>
            </a:extLst>
          </p:cNvPr>
          <p:cNvSpPr>
            <a:spLocks noGrp="1"/>
          </p:cNvSpPr>
          <p:nvPr>
            <p:ph type="title"/>
          </p:nvPr>
        </p:nvSpPr>
        <p:spPr>
          <a:xfrm>
            <a:off x="1149716" y="499397"/>
            <a:ext cx="5929422" cy="1640180"/>
          </a:xfrm>
        </p:spPr>
        <p:txBody>
          <a:bodyPr vert="horz" lIns="91440" tIns="45720" rIns="91440" bIns="45720" rtlCol="0" anchor="b">
            <a:normAutofit/>
          </a:bodyPr>
          <a:lstStyle/>
          <a:p>
            <a:r>
              <a:rPr lang="en-US" sz="4000" kern="1200" dirty="0">
                <a:solidFill>
                  <a:schemeClr val="tx1"/>
                </a:solidFill>
                <a:latin typeface="+mj-lt"/>
                <a:ea typeface="+mj-ea"/>
                <a:cs typeface="+mj-cs"/>
              </a:rPr>
              <a:t>Trail Etiquette</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643C3243-7EC2-4A61-A290-DFEA7AE7B0A8}"/>
              </a:ext>
            </a:extLst>
          </p:cNvPr>
          <p:cNvSpPr/>
          <p:nvPr/>
        </p:nvSpPr>
        <p:spPr>
          <a:xfrm>
            <a:off x="1149716" y="1874520"/>
            <a:ext cx="5929423" cy="4183380"/>
          </a:xfrm>
          <a:prstGeom prst="rect">
            <a:avLst/>
          </a:prstGeom>
        </p:spPr>
        <p:txBody>
          <a:bodyPr vert="horz" lIns="91440" tIns="45720" rIns="91440" bIns="45720" rtlCol="0">
            <a:normAutofit lnSpcReduction="10000"/>
          </a:bodyPr>
          <a:lstStyle/>
          <a:p>
            <a:pPr marL="457200" indent="-228600">
              <a:lnSpc>
                <a:spcPct val="90000"/>
              </a:lnSpc>
              <a:spcAft>
                <a:spcPts val="600"/>
              </a:spcAft>
              <a:buFont typeface="Arial" panose="020B0604020202020204" pitchFamily="34" charset="0"/>
              <a:buChar char="•"/>
            </a:pPr>
            <a:r>
              <a:rPr lang="en-US" sz="2400" dirty="0"/>
              <a:t>Be nice to others</a:t>
            </a:r>
          </a:p>
          <a:p>
            <a:pPr marL="457200" indent="-228600">
              <a:lnSpc>
                <a:spcPct val="90000"/>
              </a:lnSpc>
              <a:spcAft>
                <a:spcPts val="600"/>
              </a:spcAft>
              <a:buFont typeface="Arial" panose="020B0604020202020204" pitchFamily="34" charset="0"/>
              <a:buChar char="•"/>
            </a:pPr>
            <a:r>
              <a:rPr lang="en-US" sz="2400" dirty="0"/>
              <a:t>Yield to Uphill traffic</a:t>
            </a:r>
          </a:p>
          <a:p>
            <a:pPr marL="457200" indent="-228600">
              <a:lnSpc>
                <a:spcPct val="90000"/>
              </a:lnSpc>
              <a:spcAft>
                <a:spcPts val="600"/>
              </a:spcAft>
              <a:buFont typeface="Arial" panose="020B0604020202020204" pitchFamily="34" charset="0"/>
              <a:buChar char="•"/>
            </a:pPr>
            <a:r>
              <a:rPr lang="en-US" sz="2400" dirty="0"/>
              <a:t>Step to the uphill side of the trail and face the trail </a:t>
            </a:r>
          </a:p>
          <a:p>
            <a:pPr marL="457200" indent="-228600">
              <a:lnSpc>
                <a:spcPct val="90000"/>
              </a:lnSpc>
              <a:spcAft>
                <a:spcPts val="600"/>
              </a:spcAft>
              <a:buFont typeface="Arial" panose="020B0604020202020204" pitchFamily="34" charset="0"/>
              <a:buChar char="•"/>
            </a:pPr>
            <a:r>
              <a:rPr lang="en-US" sz="2400" dirty="0"/>
              <a:t>Stay to the right on wider paths</a:t>
            </a:r>
          </a:p>
          <a:p>
            <a:pPr marL="457200" indent="-228600">
              <a:lnSpc>
                <a:spcPct val="90000"/>
              </a:lnSpc>
              <a:spcAft>
                <a:spcPts val="600"/>
              </a:spcAft>
              <a:buFont typeface="Arial" panose="020B0604020202020204" pitchFamily="34" charset="0"/>
              <a:buChar char="•"/>
            </a:pPr>
            <a:r>
              <a:rPr lang="en-US" sz="2400" dirty="0"/>
              <a:t>Pass on the left</a:t>
            </a:r>
          </a:p>
          <a:p>
            <a:pPr marL="457200" indent="-228600">
              <a:lnSpc>
                <a:spcPct val="90000"/>
              </a:lnSpc>
              <a:spcAft>
                <a:spcPts val="600"/>
              </a:spcAft>
              <a:buFont typeface="Arial" panose="020B0604020202020204" pitchFamily="34" charset="0"/>
              <a:buChar char="•"/>
            </a:pPr>
            <a:r>
              <a:rPr lang="en-US" altLang="ko-KR" sz="2400" dirty="0"/>
              <a:t>Keep noise levels low</a:t>
            </a:r>
          </a:p>
          <a:p>
            <a:pPr marL="457200" indent="-228600">
              <a:lnSpc>
                <a:spcPct val="90000"/>
              </a:lnSpc>
              <a:spcAft>
                <a:spcPts val="600"/>
              </a:spcAft>
              <a:buFont typeface="Arial" panose="020B0604020202020204" pitchFamily="34" charset="0"/>
              <a:buChar char="•"/>
            </a:pPr>
            <a:r>
              <a:rPr lang="en-US" altLang="ko-KR" sz="2400" dirty="0"/>
              <a:t>Practice “Low Impact Recreation”</a:t>
            </a:r>
          </a:p>
          <a:p>
            <a:pPr marL="457200" indent="-228600">
              <a:lnSpc>
                <a:spcPct val="90000"/>
              </a:lnSpc>
              <a:spcAft>
                <a:spcPts val="600"/>
              </a:spcAft>
              <a:buFont typeface="Arial" panose="020B0604020202020204" pitchFamily="34" charset="0"/>
              <a:buChar char="•"/>
            </a:pPr>
            <a:r>
              <a:rPr lang="en-US" sz="2400" dirty="0"/>
              <a:t>Stay on the trail</a:t>
            </a:r>
          </a:p>
          <a:p>
            <a:pPr marL="457200" indent="-228600">
              <a:lnSpc>
                <a:spcPct val="90000"/>
              </a:lnSpc>
              <a:spcAft>
                <a:spcPts val="600"/>
              </a:spcAft>
              <a:buFont typeface="Arial" panose="020B0604020202020204" pitchFamily="34" charset="0"/>
              <a:buChar char="•"/>
            </a:pPr>
            <a:r>
              <a:rPr lang="en-US" sz="2400" dirty="0"/>
              <a:t>Walk through puddles, unless you can do so without going off trail</a:t>
            </a:r>
            <a:endParaRPr lang="en-US" altLang="ko-KR" sz="2400" dirty="0"/>
          </a:p>
          <a:p>
            <a:pPr marL="457200" indent="-228600">
              <a:lnSpc>
                <a:spcPct val="90000"/>
              </a:lnSpc>
              <a:spcAft>
                <a:spcPts val="600"/>
              </a:spcAft>
              <a:buFont typeface="Arial" panose="020B0604020202020204" pitchFamily="34" charset="0"/>
              <a:buChar char="•"/>
            </a:pPr>
            <a:endParaRPr lang="en-US" sz="1900" dirty="0"/>
          </a:p>
        </p:txBody>
      </p:sp>
      <p:pic>
        <p:nvPicPr>
          <p:cNvPr id="10" name="Graphic 9" descr="Hike">
            <a:extLst>
              <a:ext uri="{FF2B5EF4-FFF2-40B4-BE49-F238E27FC236}">
                <a16:creationId xmlns:a16="http://schemas.microsoft.com/office/drawing/2014/main" id="{84146906-E28D-6B4F-4821-AAD5D8D3C9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5506" y="1492624"/>
            <a:ext cx="3765176" cy="3765176"/>
          </a:xfrm>
          <a:prstGeom prst="rect">
            <a:avLst/>
          </a:prstGeom>
        </p:spPr>
      </p:pic>
      <p:sp>
        <p:nvSpPr>
          <p:cNvPr id="28" name="Rectangle 27">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07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2D19A-79FF-6E27-EAAB-6A763A872F8F}"/>
              </a:ext>
            </a:extLst>
          </p:cNvPr>
          <p:cNvSpPr>
            <a:spLocks noGrp="1"/>
          </p:cNvSpPr>
          <p:nvPr>
            <p:ph type="title"/>
          </p:nvPr>
        </p:nvSpPr>
        <p:spPr>
          <a:xfrm>
            <a:off x="664028" y="0"/>
            <a:ext cx="5617465" cy="1642969"/>
          </a:xfrm>
        </p:spPr>
        <p:txBody>
          <a:bodyPr anchor="b">
            <a:normAutofit/>
          </a:bodyPr>
          <a:lstStyle/>
          <a:p>
            <a:r>
              <a:rPr lang="en-US" sz="4000" dirty="0"/>
              <a:t>Graduation Requirements</a:t>
            </a:r>
          </a:p>
        </p:txBody>
      </p:sp>
      <p:sp>
        <p:nvSpPr>
          <p:cNvPr id="3" name="Content Placeholder 2">
            <a:extLst>
              <a:ext uri="{FF2B5EF4-FFF2-40B4-BE49-F238E27FC236}">
                <a16:creationId xmlns:a16="http://schemas.microsoft.com/office/drawing/2014/main" id="{7CEC351B-0A1F-21E2-2324-83F09A500338}"/>
              </a:ext>
            </a:extLst>
          </p:cNvPr>
          <p:cNvSpPr>
            <a:spLocks noGrp="1"/>
          </p:cNvSpPr>
          <p:nvPr>
            <p:ph idx="1"/>
          </p:nvPr>
        </p:nvSpPr>
        <p:spPr>
          <a:xfrm>
            <a:off x="664028" y="1935525"/>
            <a:ext cx="6749143" cy="3522569"/>
          </a:xfrm>
        </p:spPr>
        <p:txBody>
          <a:bodyPr anchor="t">
            <a:noAutofit/>
          </a:bodyPr>
          <a:lstStyle/>
          <a:p>
            <a:pPr marL="0" indent="0">
              <a:buNone/>
            </a:pPr>
            <a:r>
              <a:rPr lang="en-US" dirty="0"/>
              <a:t>Pretty simple…….</a:t>
            </a:r>
          </a:p>
          <a:p>
            <a:pPr marL="0" indent="0">
              <a:buNone/>
            </a:pPr>
            <a:r>
              <a:rPr lang="en-US" dirty="0"/>
              <a:t>*2 hikes a month that meet the requirements in general (at least 6 miles/1500 elevation)</a:t>
            </a:r>
          </a:p>
          <a:p>
            <a:pPr marL="0" indent="0">
              <a:buNone/>
            </a:pPr>
            <a:r>
              <a:rPr lang="en-US" dirty="0"/>
              <a:t>*At least 1 within the course per month</a:t>
            </a:r>
          </a:p>
          <a:p>
            <a:pPr marL="0" indent="0">
              <a:buNone/>
            </a:pPr>
            <a:r>
              <a:rPr lang="en-US" dirty="0"/>
              <a:t>*If you do another one outside of the course that cannot be viewed on the website, please send an email with the track including elevation and distance to me (Lisa McPeak)</a:t>
            </a:r>
          </a:p>
        </p:txBody>
      </p:sp>
      <p:pic>
        <p:nvPicPr>
          <p:cNvPr id="20" name="Graphic 19" descr="Diamond">
            <a:extLst>
              <a:ext uri="{FF2B5EF4-FFF2-40B4-BE49-F238E27FC236}">
                <a16:creationId xmlns:a16="http://schemas.microsoft.com/office/drawing/2014/main" id="{F1622AB7-3FF9-FB72-B8D0-CA335DE311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442" y="621610"/>
            <a:ext cx="5201023" cy="5201023"/>
          </a:xfrm>
          <a:prstGeom prst="rect">
            <a:avLst/>
          </a:prstGeom>
        </p:spPr>
      </p:pic>
      <p:sp>
        <p:nvSpPr>
          <p:cNvPr id="21" name="Rectangle 2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330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134766" y="94309"/>
            <a:ext cx="5929422" cy="1640180"/>
          </a:xfrm>
        </p:spPr>
        <p:txBody>
          <a:bodyPr anchor="b">
            <a:normAutofit/>
          </a:bodyPr>
          <a:lstStyle/>
          <a:p>
            <a:r>
              <a:rPr lang="en-US" altLang="ko-KR" sz="4000" dirty="0"/>
              <a:t>Communication and Questions</a:t>
            </a:r>
            <a:endParaRPr lang="ko-KR" altLang="en-US" sz="4000" dirty="0"/>
          </a:p>
        </p:txBody>
      </p:sp>
      <p:sp>
        <p:nvSpPr>
          <p:cNvPr id="13" name="Content Placeholder 12"/>
          <p:cNvSpPr>
            <a:spLocks noGrp="1"/>
          </p:cNvSpPr>
          <p:nvPr>
            <p:ph idx="1"/>
          </p:nvPr>
        </p:nvSpPr>
        <p:spPr>
          <a:xfrm>
            <a:off x="1134766" y="1921790"/>
            <a:ext cx="5929422" cy="3519780"/>
          </a:xfrm>
        </p:spPr>
        <p:txBody>
          <a:bodyPr vert="horz" lIns="91440" tIns="45720" rIns="91440" bIns="45720" rtlCol="0" anchor="t">
            <a:noAutofit/>
          </a:bodyPr>
          <a:lstStyle/>
          <a:p>
            <a:pPr marL="0" indent="0">
              <a:buNone/>
            </a:pPr>
            <a:r>
              <a:rPr lang="en-US" altLang="ko-KR" dirty="0"/>
              <a:t>Ask Any questions!!</a:t>
            </a:r>
          </a:p>
          <a:p>
            <a:pPr marL="342900" indent="-342900">
              <a:buFont typeface="Arial" panose="020B0604020202020204" pitchFamily="34" charset="0"/>
              <a:buChar char="•"/>
            </a:pPr>
            <a:r>
              <a:rPr lang="en-US" altLang="ko-KR" dirty="0"/>
              <a:t>Ask your trip leaders about gear, techniques to use with hiking poles, elevation gain, boots, etc.  They love it!</a:t>
            </a:r>
          </a:p>
          <a:p>
            <a:pPr marL="342900" indent="-342900">
              <a:buFont typeface="Arial" panose="020B0604020202020204" pitchFamily="34" charset="0"/>
              <a:buChar char="•"/>
            </a:pPr>
            <a:r>
              <a:rPr lang="en-US" altLang="ko-KR" dirty="0"/>
              <a:t>Ask your course leader questions!</a:t>
            </a:r>
          </a:p>
          <a:p>
            <a:pPr marL="342900" indent="-342900"/>
            <a:r>
              <a:rPr lang="en-US" altLang="ko-KR" dirty="0">
                <a:ea typeface="맑은 고딕"/>
              </a:rPr>
              <a:t>Ask your fellow hikers questions – we all love to talk gear and share what we have learned!</a:t>
            </a:r>
            <a:endParaRPr lang="en-US" altLang="ko-KR" dirty="0">
              <a:ea typeface="맑은 고딕"/>
              <a:cs typeface="Calibri"/>
            </a:endParaRPr>
          </a:p>
        </p:txBody>
      </p:sp>
      <p:pic>
        <p:nvPicPr>
          <p:cNvPr id="5" name="Graphic 4" descr="Confused person with solid fill">
            <a:extLst>
              <a:ext uri="{FF2B5EF4-FFF2-40B4-BE49-F238E27FC236}">
                <a16:creationId xmlns:a16="http://schemas.microsoft.com/office/drawing/2014/main" id="{9BCCA20D-CFF5-DCE9-9F09-42608C93B0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5506" y="1492624"/>
            <a:ext cx="3765176" cy="3765176"/>
          </a:xfrm>
          <a:prstGeom prst="rect">
            <a:avLst/>
          </a:prstGeom>
        </p:spPr>
      </p:pic>
      <p:sp>
        <p:nvSpPr>
          <p:cNvPr id="25" name="Rectangle 24">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20A2-E988-362C-26D2-7EB232DD6AEE}"/>
              </a:ext>
            </a:extLst>
          </p:cNvPr>
          <p:cNvSpPr>
            <a:spLocks noGrp="1"/>
          </p:cNvSpPr>
          <p:nvPr>
            <p:ph type="title"/>
          </p:nvPr>
        </p:nvSpPr>
        <p:spPr>
          <a:xfrm>
            <a:off x="7475221" y="537891"/>
            <a:ext cx="3091607" cy="1655483"/>
          </a:xfrm>
        </p:spPr>
        <p:txBody>
          <a:bodyPr anchor="b">
            <a:normAutofit/>
          </a:bodyPr>
          <a:lstStyle/>
          <a:p>
            <a:r>
              <a:rPr lang="en-US" sz="4000"/>
              <a:t>Instructor Introductions</a:t>
            </a:r>
            <a:endParaRPr lang="en-US" sz="4000" dirty="0"/>
          </a:p>
        </p:txBody>
      </p:sp>
      <p:pic>
        <p:nvPicPr>
          <p:cNvPr id="5" name="Picture 4" descr="Glasses on top of a book">
            <a:extLst>
              <a:ext uri="{FF2B5EF4-FFF2-40B4-BE49-F238E27FC236}">
                <a16:creationId xmlns:a16="http://schemas.microsoft.com/office/drawing/2014/main" id="{4F2C46A3-8CE1-1A80-54B3-87DAF44F36E6}"/>
              </a:ext>
            </a:extLst>
          </p:cNvPr>
          <p:cNvPicPr>
            <a:picLocks noChangeAspect="1"/>
          </p:cNvPicPr>
          <p:nvPr/>
        </p:nvPicPr>
        <p:blipFill rotWithShape="1">
          <a:blip r:embed="rId2"/>
          <a:srcRect r="16102" b="-1"/>
          <a:stretch/>
        </p:blipFill>
        <p:spPr>
          <a:xfrm>
            <a:off x="20" y="431"/>
            <a:ext cx="7246600" cy="6408311"/>
          </a:xfrm>
          <a:prstGeom prst="rect">
            <a:avLst/>
          </a:prstGeom>
        </p:spPr>
      </p:pic>
      <p:sp>
        <p:nvSpPr>
          <p:cNvPr id="3" name="Content Placeholder 2">
            <a:extLst>
              <a:ext uri="{FF2B5EF4-FFF2-40B4-BE49-F238E27FC236}">
                <a16:creationId xmlns:a16="http://schemas.microsoft.com/office/drawing/2014/main" id="{C9581AFD-4F05-5E9B-1F4A-322B11D6B094}"/>
              </a:ext>
            </a:extLst>
          </p:cNvPr>
          <p:cNvSpPr>
            <a:spLocks noGrp="1"/>
          </p:cNvSpPr>
          <p:nvPr>
            <p:ph idx="1"/>
          </p:nvPr>
        </p:nvSpPr>
        <p:spPr>
          <a:xfrm>
            <a:off x="7475221" y="2418408"/>
            <a:ext cx="4110786" cy="3540265"/>
          </a:xfrm>
        </p:spPr>
        <p:txBody>
          <a:bodyPr>
            <a:normAutofit/>
          </a:bodyPr>
          <a:lstStyle/>
          <a:p>
            <a:pPr marL="0" indent="0">
              <a:buNone/>
            </a:pPr>
            <a:r>
              <a:rPr lang="en-US" sz="2000" dirty="0"/>
              <a:t>Myself – Lisa McPeak</a:t>
            </a:r>
          </a:p>
          <a:p>
            <a:pPr marL="0" indent="0">
              <a:buNone/>
            </a:pPr>
            <a:r>
              <a:rPr lang="en-US" sz="2000" dirty="0"/>
              <a:t>Mike Baker             </a:t>
            </a:r>
            <a:r>
              <a:rPr lang="en-US" sz="2000" dirty="0" err="1"/>
              <a:t>Krys</a:t>
            </a:r>
            <a:r>
              <a:rPr lang="en-US" sz="2000" dirty="0"/>
              <a:t> Beard</a:t>
            </a:r>
          </a:p>
          <a:p>
            <a:pPr marL="0" indent="0">
              <a:buNone/>
            </a:pPr>
            <a:r>
              <a:rPr lang="en-US" sz="2000" dirty="0"/>
              <a:t>Neal Stein               Carloyn Carbajal</a:t>
            </a:r>
          </a:p>
          <a:p>
            <a:pPr marL="0" indent="0">
              <a:buNone/>
            </a:pPr>
            <a:r>
              <a:rPr lang="en-US" sz="2000" dirty="0"/>
              <a:t>David Hyde             Monte Windsor</a:t>
            </a:r>
          </a:p>
          <a:p>
            <a:pPr marL="0" indent="0">
              <a:buNone/>
            </a:pPr>
            <a:r>
              <a:rPr lang="en-US" sz="2000" dirty="0"/>
              <a:t>Linda </a:t>
            </a:r>
            <a:r>
              <a:rPr lang="en-US" sz="2000" dirty="0" err="1"/>
              <a:t>Shewey</a:t>
            </a:r>
            <a:r>
              <a:rPr lang="en-US" sz="2000" dirty="0"/>
              <a:t>         Jeryl Kolb</a:t>
            </a:r>
          </a:p>
          <a:p>
            <a:pPr marL="0" indent="0">
              <a:buNone/>
            </a:pPr>
            <a:r>
              <a:rPr lang="en-US" sz="2000" dirty="0"/>
              <a:t>Gene </a:t>
            </a:r>
            <a:r>
              <a:rPr lang="en-US" sz="2000" dirty="0" err="1"/>
              <a:t>Keltgen</a:t>
            </a:r>
            <a:r>
              <a:rPr lang="en-US" sz="2000" dirty="0"/>
              <a:t>          David </a:t>
            </a:r>
            <a:r>
              <a:rPr lang="en-US" sz="2000" dirty="0" err="1"/>
              <a:t>Judish</a:t>
            </a:r>
            <a:endParaRPr lang="en-US" sz="2000" dirty="0"/>
          </a:p>
          <a:p>
            <a:endParaRPr lang="en-US" sz="2000" dirty="0"/>
          </a:p>
        </p:txBody>
      </p:sp>
    </p:spTree>
    <p:extLst>
      <p:ext uri="{BB962C8B-B14F-4D97-AF65-F5344CB8AC3E}">
        <p14:creationId xmlns:p14="http://schemas.microsoft.com/office/powerpoint/2010/main" val="3941225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953774" y="-428269"/>
            <a:ext cx="5929422" cy="1640180"/>
          </a:xfrm>
          <a:prstGeom prst="rect">
            <a:avLst/>
          </a:prstGeom>
        </p:spPr>
        <p:txBody>
          <a:bodyPr anchor="b">
            <a:normAutofit/>
          </a:bodyPr>
          <a:lstStyle/>
          <a:p>
            <a:r>
              <a:rPr lang="en-US" altLang="ko-KR" sz="4000" dirty="0"/>
              <a:t>Course Feedback</a:t>
            </a:r>
            <a:endParaRPr lang="ru-RU" sz="4000" dirty="0"/>
          </a:p>
        </p:txBody>
      </p:sp>
      <p:sp>
        <p:nvSpPr>
          <p:cNvPr id="6" name="Text Placeholder 5">
            <a:extLst>
              <a:ext uri="{FF2B5EF4-FFF2-40B4-BE49-F238E27FC236}">
                <a16:creationId xmlns:a16="http://schemas.microsoft.com/office/drawing/2014/main" id="{A1FE0C33-CECE-4322-A29C-AEA87CDB13E3}"/>
              </a:ext>
            </a:extLst>
          </p:cNvPr>
          <p:cNvSpPr>
            <a:spLocks noGrp="1"/>
          </p:cNvSpPr>
          <p:nvPr>
            <p:ph idx="1"/>
          </p:nvPr>
        </p:nvSpPr>
        <p:spPr>
          <a:xfrm>
            <a:off x="953774" y="1211911"/>
            <a:ext cx="7161525" cy="4731690"/>
          </a:xfrm>
          <a:prstGeom prst="rect">
            <a:avLst/>
          </a:prstGeom>
        </p:spPr>
        <p:txBody>
          <a:bodyPr>
            <a:normAutofit/>
          </a:bodyPr>
          <a:lstStyle/>
          <a:p>
            <a:r>
              <a:rPr lang="en-US" sz="2400" dirty="0"/>
              <a:t>During the course, If you have a concern about an individual – speak to your trip leader or contact the course leader. </a:t>
            </a:r>
          </a:p>
          <a:p>
            <a:r>
              <a:rPr lang="en-US" sz="2400" dirty="0"/>
              <a:t>If you have suggestions for improvement, please share with your course leaders.</a:t>
            </a:r>
          </a:p>
          <a:p>
            <a:r>
              <a:rPr lang="en-US" sz="2400" dirty="0"/>
              <a:t>If you have a wonderful experience, please share.</a:t>
            </a:r>
          </a:p>
          <a:p>
            <a:r>
              <a:rPr lang="en-US" sz="2400" dirty="0"/>
              <a:t>If there is something that needs improvement, please share.</a:t>
            </a:r>
          </a:p>
          <a:p>
            <a:r>
              <a:rPr lang="en-US" sz="2400" dirty="0"/>
              <a:t>After the course is completed, you will receive a request for your feedback.  Please complete that.  Your comments and suggestions are read and make a difference!</a:t>
            </a:r>
          </a:p>
          <a:p>
            <a:endParaRPr lang="ru-RU" sz="1700" dirty="0"/>
          </a:p>
        </p:txBody>
      </p:sp>
      <p:pic>
        <p:nvPicPr>
          <p:cNvPr id="10" name="Graphic 9" descr="Cycle with People">
            <a:extLst>
              <a:ext uri="{FF2B5EF4-FFF2-40B4-BE49-F238E27FC236}">
                <a16:creationId xmlns:a16="http://schemas.microsoft.com/office/drawing/2014/main" id="{D7F786C0-C742-1A27-C360-09BC12E478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5506" y="1492624"/>
            <a:ext cx="3765176" cy="3765176"/>
          </a:xfrm>
          <a:prstGeom prst="rect">
            <a:avLst/>
          </a:prstGeom>
        </p:spPr>
      </p:pic>
      <p:sp>
        <p:nvSpPr>
          <p:cNvPr id="15" name="Rectangle 14">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604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mt="55000"/>
          </a:blip>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EBD363-BE58-48ED-8628-55B725CBDB27}"/>
              </a:ext>
            </a:extLst>
          </p:cNvPr>
          <p:cNvSpPr>
            <a:spLocks noGrp="1"/>
          </p:cNvSpPr>
          <p:nvPr>
            <p:ph type="title"/>
          </p:nvPr>
        </p:nvSpPr>
        <p:spPr>
          <a:xfrm>
            <a:off x="838200" y="365125"/>
            <a:ext cx="10515600" cy="1978025"/>
          </a:xfrm>
        </p:spPr>
        <p:txBody>
          <a:bodyPr>
            <a:normAutofit/>
          </a:bodyPr>
          <a:lstStyle/>
          <a:p>
            <a:r>
              <a:rPr lang="en-US" sz="5300"/>
              <a:t>Expectations:</a:t>
            </a:r>
            <a:br>
              <a:rPr lang="ru-RU" sz="5400"/>
            </a:br>
            <a:endParaRPr lang="en-US" dirty="0"/>
          </a:p>
        </p:txBody>
      </p:sp>
      <p:sp>
        <p:nvSpPr>
          <p:cNvPr id="7" name="Footer Placeholder 2">
            <a:extLst>
              <a:ext uri="{FF2B5EF4-FFF2-40B4-BE49-F238E27FC236}">
                <a16:creationId xmlns:a16="http://schemas.microsoft.com/office/drawing/2014/main" id="{B3B4D6FF-E581-417A-A9D3-5E1985FC5DEE}"/>
              </a:ext>
            </a:extLst>
          </p:cNvPr>
          <p:cNvSpPr>
            <a:spLocks noGrp="1"/>
          </p:cNvSpPr>
          <p:nvPr>
            <p:ph type="ftr" sz="quarter" idx="12"/>
          </p:nvPr>
        </p:nvSpPr>
        <p:spPr>
          <a:xfrm>
            <a:off x="550868" y="2173646"/>
            <a:ext cx="11212830" cy="5210857"/>
          </a:xfrm>
        </p:spPr>
        <p:txBody>
          <a:bodyPr/>
          <a:lstStyle/>
          <a:p>
            <a:pPr algn="l"/>
            <a:r>
              <a:rPr lang="en-US" sz="2800" dirty="0">
                <a:solidFill>
                  <a:schemeClr val="tx1"/>
                </a:solidFill>
              </a:rPr>
              <a:t>The Mountaineers does not allow harassment of any kind by one member towards another including harassment based on gender, sexual orientation, race, color, national origin, religion,  age, disability, marital  or veteran status.</a:t>
            </a:r>
          </a:p>
          <a:p>
            <a:pPr marL="457200" indent="-457200" algn="l">
              <a:buFont typeface="Arial" panose="020B0604020202020204" pitchFamily="34" charset="0"/>
              <a:buChar char="•"/>
            </a:pPr>
            <a:endParaRPr lang="en-US" sz="2800" dirty="0">
              <a:solidFill>
                <a:schemeClr val="tx1"/>
              </a:solidFill>
            </a:endParaRPr>
          </a:p>
          <a:p>
            <a:pPr algn="l"/>
            <a:r>
              <a:rPr lang="en-US" sz="2800" dirty="0">
                <a:solidFill>
                  <a:schemeClr val="tx1"/>
                </a:solidFill>
              </a:rPr>
              <a:t>The Mountaineers does not tolerate harassment by one member towards another whether the member is a leader, volunteer, participant, trustee, or board officer.</a:t>
            </a:r>
            <a:endParaRPr lang="en-US" sz="2800" dirty="0">
              <a:solidFill>
                <a:schemeClr val="tx1"/>
              </a:solidFill>
              <a:ea typeface="Calibri"/>
              <a:cs typeface="Calibri"/>
            </a:endParaRPr>
          </a:p>
          <a:p>
            <a:pPr algn="l"/>
            <a:endParaRPr lang="en-US" sz="2800" dirty="0">
              <a:solidFill>
                <a:schemeClr val="tx1"/>
              </a:solidFill>
              <a:ea typeface="Calibri"/>
              <a:cs typeface="Calibri"/>
            </a:endParaRPr>
          </a:p>
          <a:p>
            <a:pPr algn="l"/>
            <a:r>
              <a:rPr lang="en-US" sz="2800" dirty="0">
                <a:solidFill>
                  <a:schemeClr val="tx1"/>
                </a:solidFill>
                <a:ea typeface="Calibri" panose="020F0502020204030204"/>
                <a:cs typeface="Calibri" panose="020F0502020204030204"/>
              </a:rPr>
              <a:t>Behavior Complaint Form site:</a:t>
            </a:r>
          </a:p>
          <a:p>
            <a:pPr algn="l"/>
            <a:r>
              <a:rPr lang="en-US" sz="2800" dirty="0">
                <a:solidFill>
                  <a:srgbClr val="1155CC"/>
                </a:solidFill>
                <a:latin typeface="Arial"/>
                <a:ea typeface="+mn-lt"/>
                <a:cs typeface="Arial"/>
                <a:hlinkClick r:id="rId4"/>
              </a:rPr>
              <a:t>Behavior Complaint Form — The Mountaineers</a:t>
            </a:r>
            <a:endParaRPr lang="en-US"/>
          </a:p>
          <a:p>
            <a:pPr algn="l"/>
            <a:endParaRPr lang="en-US" sz="2800" dirty="0">
              <a:solidFill>
                <a:srgbClr val="1155CC"/>
              </a:solidFill>
              <a:latin typeface="Arial"/>
              <a:ea typeface="+mn-lt"/>
              <a:cs typeface="Arial"/>
            </a:endParaRPr>
          </a:p>
          <a:p>
            <a:pPr algn="l"/>
            <a:endParaRPr lang="en-US" sz="2800" dirty="0">
              <a:solidFill>
                <a:schemeClr val="tx1"/>
              </a:solidFill>
              <a:ea typeface="+mn-lt"/>
              <a:cs typeface="+mn-lt"/>
            </a:endParaRPr>
          </a:p>
          <a:p>
            <a:endParaRPr lang="ru-RU" dirty="0">
              <a:ea typeface="Calibri" panose="020F0502020204030204"/>
              <a:cs typeface="Calibri" panose="020F0502020204030204"/>
            </a:endParaRPr>
          </a:p>
        </p:txBody>
      </p:sp>
    </p:spTree>
    <p:extLst>
      <p:ext uri="{BB962C8B-B14F-4D97-AF65-F5344CB8AC3E}">
        <p14:creationId xmlns:p14="http://schemas.microsoft.com/office/powerpoint/2010/main" val="146107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1FEBC-8C9A-9DD1-9DA1-8C47D1E20D94}"/>
              </a:ext>
            </a:extLst>
          </p:cNvPr>
          <p:cNvSpPr>
            <a:spLocks noGrp="1"/>
          </p:cNvSpPr>
          <p:nvPr>
            <p:ph type="title"/>
          </p:nvPr>
        </p:nvSpPr>
        <p:spPr>
          <a:xfrm>
            <a:off x="7320466" y="609600"/>
            <a:ext cx="4140014" cy="1330839"/>
          </a:xfrm>
        </p:spPr>
        <p:txBody>
          <a:bodyPr>
            <a:noAutofit/>
          </a:bodyPr>
          <a:lstStyle/>
          <a:p>
            <a:r>
              <a:rPr lang="en-US" sz="3600" dirty="0"/>
              <a:t>A few last thoughts about this hiking series……</a:t>
            </a:r>
          </a:p>
        </p:txBody>
      </p:sp>
      <p:pic>
        <p:nvPicPr>
          <p:cNvPr id="8" name="Picture 7" descr="A group of people hiking in the woods&#10;&#10;Description automatically generated">
            <a:extLst>
              <a:ext uri="{FF2B5EF4-FFF2-40B4-BE49-F238E27FC236}">
                <a16:creationId xmlns:a16="http://schemas.microsoft.com/office/drawing/2014/main" id="{4BD53633-AD8B-F2DF-1130-CD3ECA8C020E}"/>
              </a:ext>
            </a:extLst>
          </p:cNvPr>
          <p:cNvPicPr>
            <a:picLocks noChangeAspect="1"/>
          </p:cNvPicPr>
          <p:nvPr/>
        </p:nvPicPr>
        <p:blipFill rotWithShape="1">
          <a:blip r:embed="rId3">
            <a:extLst>
              <a:ext uri="{28A0092B-C50C-407E-A947-70E740481C1C}">
                <a14:useLocalDpi xmlns:a14="http://schemas.microsoft.com/office/drawing/2010/main" val="0"/>
              </a:ext>
            </a:extLst>
          </a:blip>
          <a:srcRect l="3789" r="15700"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F7D921F7-1F4F-72A1-0CAA-1D9037B6AE2A}"/>
              </a:ext>
            </a:extLst>
          </p:cNvPr>
          <p:cNvSpPr>
            <a:spLocks noGrp="1"/>
          </p:cNvSpPr>
          <p:nvPr>
            <p:ph idx="1"/>
          </p:nvPr>
        </p:nvSpPr>
        <p:spPr>
          <a:xfrm>
            <a:off x="6901731" y="2194102"/>
            <a:ext cx="4770762" cy="3908586"/>
          </a:xfrm>
        </p:spPr>
        <p:txBody>
          <a:bodyPr>
            <a:noAutofit/>
          </a:bodyPr>
          <a:lstStyle/>
          <a:p>
            <a:r>
              <a:rPr lang="en-US" dirty="0"/>
              <a:t>In general, we all hike together and end together so when you can PLEASE HAVE FUN </a:t>
            </a:r>
            <a:r>
              <a:rPr lang="en-US"/>
              <a:t>and socialize!!!</a:t>
            </a:r>
            <a:endParaRPr lang="en-US" dirty="0"/>
          </a:p>
          <a:p>
            <a:r>
              <a:rPr lang="en-US" dirty="0"/>
              <a:t>This is also your time to think about why you want to hike or if there is something you want to accomplish when you hike.</a:t>
            </a:r>
          </a:p>
          <a:p>
            <a:r>
              <a:rPr lang="en-US" dirty="0"/>
              <a:t>FOR EXAMPLE…..</a:t>
            </a:r>
          </a:p>
        </p:txBody>
      </p:sp>
    </p:spTree>
    <p:extLst>
      <p:ext uri="{BB962C8B-B14F-4D97-AF65-F5344CB8AC3E}">
        <p14:creationId xmlns:p14="http://schemas.microsoft.com/office/powerpoint/2010/main" val="135557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A0757-0F8B-215B-A9A5-FFBE4643583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The philosophy of this course…..</a:t>
            </a:r>
          </a:p>
        </p:txBody>
      </p:sp>
      <p:sp>
        <p:nvSpPr>
          <p:cNvPr id="3" name="Content Placeholder 2">
            <a:extLst>
              <a:ext uri="{FF2B5EF4-FFF2-40B4-BE49-F238E27FC236}">
                <a16:creationId xmlns:a16="http://schemas.microsoft.com/office/drawing/2014/main" id="{630FC9A7-162C-71C2-2EEB-9CBFD8B00985}"/>
              </a:ext>
            </a:extLst>
          </p:cNvPr>
          <p:cNvSpPr>
            <a:spLocks noGrp="1"/>
          </p:cNvSpPr>
          <p:nvPr>
            <p:ph idx="1"/>
          </p:nvPr>
        </p:nvSpPr>
        <p:spPr>
          <a:xfrm>
            <a:off x="1228959" y="2158177"/>
            <a:ext cx="10181230" cy="3683358"/>
          </a:xfrm>
        </p:spPr>
        <p:txBody>
          <a:bodyPr anchor="ctr">
            <a:normAutofit/>
          </a:bodyPr>
          <a:lstStyle/>
          <a:p>
            <a:pPr marL="0" indent="0">
              <a:buNone/>
            </a:pPr>
            <a:r>
              <a:rPr lang="en-US" sz="3200" dirty="0"/>
              <a:t>3 rules in this order</a:t>
            </a:r>
          </a:p>
          <a:p>
            <a:pPr marL="0" indent="0">
              <a:buNone/>
            </a:pPr>
            <a:r>
              <a:rPr lang="en-US" sz="3200" dirty="0"/>
              <a:t>		SAFETY (physical and emotional)</a:t>
            </a:r>
          </a:p>
          <a:p>
            <a:pPr marL="0" indent="0">
              <a:buNone/>
            </a:pPr>
            <a:r>
              <a:rPr lang="en-US" sz="3200" dirty="0"/>
              <a:t>		FUN</a:t>
            </a:r>
          </a:p>
          <a:p>
            <a:pPr marL="0" indent="0">
              <a:buNone/>
            </a:pPr>
            <a:r>
              <a:rPr lang="en-US" sz="3200" dirty="0"/>
              <a:t>		GET THE JOB DONE</a:t>
            </a:r>
          </a:p>
          <a:p>
            <a:pPr marL="0" indent="0">
              <a:buNone/>
            </a:pPr>
            <a:endParaRPr lang="en-US" sz="2000" dirty="0"/>
          </a:p>
          <a:p>
            <a:pPr marL="0" indent="0">
              <a:buNone/>
            </a:pPr>
            <a:r>
              <a:rPr lang="en-US" sz="2400" dirty="0"/>
              <a:t>(Extra Credit:  Does anyone know where I borrowed this information from?!?)</a:t>
            </a:r>
          </a:p>
          <a:p>
            <a:pPr marL="0" indent="0">
              <a:buNone/>
            </a:pPr>
            <a:endParaRPr lang="en-US" sz="2000" dirty="0"/>
          </a:p>
        </p:txBody>
      </p:sp>
    </p:spTree>
    <p:extLst>
      <p:ext uri="{BB962C8B-B14F-4D97-AF65-F5344CB8AC3E}">
        <p14:creationId xmlns:p14="http://schemas.microsoft.com/office/powerpoint/2010/main" val="83773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6F4F-4E87-05D5-B506-8C4DE3B272DB}"/>
              </a:ext>
            </a:extLst>
          </p:cNvPr>
          <p:cNvSpPr>
            <a:spLocks noGrp="1"/>
          </p:cNvSpPr>
          <p:nvPr>
            <p:ph type="title"/>
          </p:nvPr>
        </p:nvSpPr>
        <p:spPr>
          <a:effectLst>
            <a:outerShdw blurRad="1270000" dist="50800" dir="5400000" algn="ctr" rotWithShape="0">
              <a:srgbClr val="000000">
                <a:alpha val="24000"/>
              </a:srgbClr>
            </a:outerShdw>
            <a:reflection stA="0" endPos="65000" dist="50800" dir="5400000" sy="-100000" algn="bl" rotWithShape="0"/>
          </a:effectLst>
        </p:spPr>
        <p:txBody>
          <a:bodyPr>
            <a:normAutofit/>
          </a:bodyPr>
          <a:lstStyle/>
          <a:p>
            <a:r>
              <a:rPr lang="en-US" sz="6600" b="1" dirty="0">
                <a:latin typeface="+mn-lt"/>
              </a:rPr>
              <a:t>Why winter hiking</a:t>
            </a:r>
            <a:r>
              <a:rPr lang="en-US" sz="6600" b="1" dirty="0"/>
              <a:t>?!?</a:t>
            </a:r>
          </a:p>
        </p:txBody>
      </p:sp>
      <p:sp>
        <p:nvSpPr>
          <p:cNvPr id="5" name="Text Placeholder 4">
            <a:extLst>
              <a:ext uri="{FF2B5EF4-FFF2-40B4-BE49-F238E27FC236}">
                <a16:creationId xmlns:a16="http://schemas.microsoft.com/office/drawing/2014/main" id="{E676F9D0-41D7-B40A-0F8D-A6764500EEC9}"/>
              </a:ext>
            </a:extLst>
          </p:cNvPr>
          <p:cNvSpPr>
            <a:spLocks noGrp="1"/>
          </p:cNvSpPr>
          <p:nvPr>
            <p:ph type="body" idx="1"/>
          </p:nvPr>
        </p:nvSpPr>
        <p:spPr/>
        <p:txBody>
          <a:bodyPr>
            <a:normAutofit/>
          </a:bodyPr>
          <a:lstStyle/>
          <a:p>
            <a:r>
              <a:rPr lang="en-US" sz="4400" dirty="0"/>
              <a:t>Pros</a:t>
            </a:r>
          </a:p>
        </p:txBody>
      </p:sp>
      <p:sp>
        <p:nvSpPr>
          <p:cNvPr id="3" name="Subtitle 2">
            <a:extLst>
              <a:ext uri="{FF2B5EF4-FFF2-40B4-BE49-F238E27FC236}">
                <a16:creationId xmlns:a16="http://schemas.microsoft.com/office/drawing/2014/main" id="{BA3E9CD0-B241-0557-A085-244642DD914A}"/>
              </a:ext>
            </a:extLst>
          </p:cNvPr>
          <p:cNvSpPr>
            <a:spLocks noGrp="1"/>
          </p:cNvSpPr>
          <p:nvPr>
            <p:ph sz="half" idx="2"/>
          </p:nvPr>
        </p:nvSpPr>
        <p:spPr/>
        <p:txBody>
          <a:bodyPr>
            <a:normAutofit fontScale="92500" lnSpcReduction="10000"/>
          </a:bodyPr>
          <a:lstStyle/>
          <a:p>
            <a:r>
              <a:rPr lang="en-US" sz="4000" b="1" dirty="0"/>
              <a:t>Let’s keep in shape over the winter!</a:t>
            </a:r>
          </a:p>
          <a:p>
            <a:r>
              <a:rPr lang="en-US" sz="4000" b="1" dirty="0"/>
              <a:t>Be ready for the higher elevation hikes when the snow melts.</a:t>
            </a:r>
          </a:p>
        </p:txBody>
      </p:sp>
      <p:sp>
        <p:nvSpPr>
          <p:cNvPr id="6" name="Text Placeholder 5">
            <a:extLst>
              <a:ext uri="{FF2B5EF4-FFF2-40B4-BE49-F238E27FC236}">
                <a16:creationId xmlns:a16="http://schemas.microsoft.com/office/drawing/2014/main" id="{C4A303AF-1100-DE9E-F1B8-EAE556ED9204}"/>
              </a:ext>
            </a:extLst>
          </p:cNvPr>
          <p:cNvSpPr>
            <a:spLocks noGrp="1"/>
          </p:cNvSpPr>
          <p:nvPr>
            <p:ph type="body" sz="quarter" idx="3"/>
          </p:nvPr>
        </p:nvSpPr>
        <p:spPr/>
        <p:txBody>
          <a:bodyPr>
            <a:normAutofit/>
          </a:bodyPr>
          <a:lstStyle/>
          <a:p>
            <a:r>
              <a:rPr lang="en-US" sz="4400" dirty="0"/>
              <a:t>Cons</a:t>
            </a:r>
          </a:p>
        </p:txBody>
      </p:sp>
      <p:sp>
        <p:nvSpPr>
          <p:cNvPr id="7" name="Content Placeholder 6">
            <a:extLst>
              <a:ext uri="{FF2B5EF4-FFF2-40B4-BE49-F238E27FC236}">
                <a16:creationId xmlns:a16="http://schemas.microsoft.com/office/drawing/2014/main" id="{2435F643-F204-EB99-C77A-E3E42138F2E4}"/>
              </a:ext>
            </a:extLst>
          </p:cNvPr>
          <p:cNvSpPr>
            <a:spLocks noGrp="1"/>
          </p:cNvSpPr>
          <p:nvPr>
            <p:ph sz="quarter" idx="4"/>
          </p:nvPr>
        </p:nvSpPr>
        <p:spPr>
          <a:xfrm>
            <a:off x="6096000" y="2505075"/>
            <a:ext cx="5183188" cy="3684588"/>
          </a:xfrm>
        </p:spPr>
        <p:txBody>
          <a:bodyPr>
            <a:normAutofit fontScale="92500" lnSpcReduction="10000"/>
          </a:bodyPr>
          <a:lstStyle/>
          <a:p>
            <a:r>
              <a:rPr lang="en-US" sz="4000" b="1" dirty="0"/>
              <a:t>Difficult to find hikes that are “do-able”</a:t>
            </a:r>
          </a:p>
          <a:p>
            <a:r>
              <a:rPr lang="en-US" sz="4000" b="1" dirty="0"/>
              <a:t>Weather: if not raining it is snowing or maybe doing both</a:t>
            </a:r>
          </a:p>
          <a:p>
            <a:r>
              <a:rPr lang="en-US" sz="4000" b="1" dirty="0"/>
              <a:t>Tread can be less safe</a:t>
            </a:r>
          </a:p>
          <a:p>
            <a:r>
              <a:rPr lang="en-US" sz="4000" b="1" dirty="0"/>
              <a:t>You carry more weight.</a:t>
            </a:r>
          </a:p>
          <a:p>
            <a:endParaRPr lang="en-US" sz="4000" dirty="0"/>
          </a:p>
        </p:txBody>
      </p:sp>
    </p:spTree>
    <p:extLst>
      <p:ext uri="{BB962C8B-B14F-4D97-AF65-F5344CB8AC3E}">
        <p14:creationId xmlns:p14="http://schemas.microsoft.com/office/powerpoint/2010/main" val="413045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alphaModFix amt="55000"/>
          </a:blip>
          <a:tile tx="0" ty="0" sx="100000" sy="100000" flip="none" algn="tl"/>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8F363-2489-BEBE-E633-4F5E5B403DA9}"/>
              </a:ext>
            </a:extLst>
          </p:cNvPr>
          <p:cNvSpPr>
            <a:spLocks noGrp="1"/>
          </p:cNvSpPr>
          <p:nvPr>
            <p:ph type="title"/>
          </p:nvPr>
        </p:nvSpPr>
        <p:spPr>
          <a:xfrm>
            <a:off x="801980" y="-735690"/>
            <a:ext cx="9688296" cy="1642969"/>
          </a:xfrm>
        </p:spPr>
        <p:txBody>
          <a:bodyPr anchor="b">
            <a:normAutofit/>
          </a:bodyPr>
          <a:lstStyle/>
          <a:p>
            <a:r>
              <a:rPr lang="en-US" sz="4000" dirty="0"/>
              <a:t>Course and hikes in general …...</a:t>
            </a:r>
          </a:p>
        </p:txBody>
      </p:sp>
      <p:sp>
        <p:nvSpPr>
          <p:cNvPr id="25" name="Content Placeholder 6">
            <a:extLst>
              <a:ext uri="{FF2B5EF4-FFF2-40B4-BE49-F238E27FC236}">
                <a16:creationId xmlns:a16="http://schemas.microsoft.com/office/drawing/2014/main" id="{8C81E857-104D-A5CD-DEEE-A4FE5B26494C}"/>
              </a:ext>
            </a:extLst>
          </p:cNvPr>
          <p:cNvSpPr>
            <a:spLocks noGrp="1"/>
          </p:cNvSpPr>
          <p:nvPr>
            <p:ph idx="1"/>
          </p:nvPr>
        </p:nvSpPr>
        <p:spPr>
          <a:xfrm>
            <a:off x="800542" y="825403"/>
            <a:ext cx="9688296" cy="5926062"/>
          </a:xfrm>
        </p:spPr>
        <p:txBody>
          <a:bodyPr anchor="t">
            <a:normAutofit fontScale="92500" lnSpcReduction="10000"/>
          </a:bodyPr>
          <a:lstStyle/>
          <a:p>
            <a:r>
              <a:rPr lang="en-US" sz="2600" dirty="0"/>
              <a:t>Not a course for beginner hikers.</a:t>
            </a:r>
            <a:endParaRPr lang="en-US" sz="2600" dirty="0">
              <a:cs typeface="Calibri"/>
            </a:endParaRPr>
          </a:p>
          <a:p>
            <a:r>
              <a:rPr lang="en-US" sz="2600" dirty="0"/>
              <a:t>At least 6 miles and 1500 elevation with 1.5 to 2.5mph average moving speed.</a:t>
            </a:r>
            <a:endParaRPr lang="en-US" sz="2600">
              <a:cs typeface="Calibri"/>
            </a:endParaRPr>
          </a:p>
          <a:p>
            <a:r>
              <a:rPr lang="en-US" sz="2600" dirty="0"/>
              <a:t>Unlike CHS there is no progression, and some hikes are generally lower elevation and shorter, but others are a few that are 10 miles and about 2600 feet which meets the requirement of a Tacoma CHS graduation hike.</a:t>
            </a:r>
            <a:endParaRPr lang="en-US" sz="2600">
              <a:cs typeface="Calibri"/>
            </a:endParaRPr>
          </a:p>
          <a:p>
            <a:r>
              <a:rPr lang="en-US" sz="2600" dirty="0"/>
              <a:t>LOOK AT EACH HIKE CLOSELY BEFORE SIGNING UP.</a:t>
            </a:r>
            <a:endParaRPr lang="en-US" sz="2600">
              <a:cs typeface="Calibri"/>
            </a:endParaRPr>
          </a:p>
          <a:p>
            <a:pPr lvl="1"/>
            <a:r>
              <a:rPr lang="en-US" sz="2600" dirty="0"/>
              <a:t>Look closely at the length and distance since to get the distance in many hikes are not being done at the standard way.</a:t>
            </a:r>
            <a:endParaRPr lang="en-US" sz="2600">
              <a:cs typeface="Calibri"/>
            </a:endParaRPr>
          </a:p>
          <a:p>
            <a:pPr lvl="1"/>
            <a:r>
              <a:rPr lang="en-US" sz="2600" dirty="0"/>
              <a:t>The hike descriptions may give you a better idea of what is really happening.</a:t>
            </a:r>
            <a:endParaRPr lang="en-US" sz="2600">
              <a:cs typeface="Calibri"/>
            </a:endParaRPr>
          </a:p>
          <a:p>
            <a:pPr lvl="1"/>
            <a:r>
              <a:rPr lang="en-US" sz="2600" dirty="0"/>
              <a:t>Many leaders changed the pace to better match what they do.</a:t>
            </a:r>
            <a:endParaRPr lang="en-US" sz="2600" dirty="0">
              <a:cs typeface="Calibri"/>
            </a:endParaRPr>
          </a:p>
          <a:p>
            <a:pPr lvl="1"/>
            <a:endParaRPr lang="en-US" sz="2600" dirty="0"/>
          </a:p>
          <a:p>
            <a:pPr marL="457200" lvl="1" indent="0">
              <a:buNone/>
            </a:pPr>
            <a:r>
              <a:rPr lang="en-US" sz="3100" i="1" u="sng" dirty="0"/>
              <a:t>AN EXAMPLE</a:t>
            </a:r>
            <a:r>
              <a:rPr lang="en-US" sz="3100" dirty="0"/>
              <a:t>:  </a:t>
            </a:r>
            <a:endParaRPr lang="en-US" sz="3100" dirty="0">
              <a:ea typeface="+mn-lt"/>
              <a:cs typeface="+mn-lt"/>
            </a:endParaRPr>
          </a:p>
          <a:p>
            <a:pPr marL="457200" lvl="1" indent="0">
              <a:buNone/>
            </a:pPr>
            <a:r>
              <a:rPr lang="en-US" sz="3100" dirty="0">
                <a:ea typeface="+mn-lt"/>
                <a:cs typeface="+mn-lt"/>
                <a:hlinkClick r:id="rId3"/>
              </a:rPr>
              <a:t>January 14 Little Si and Boulder Garden HIke</a:t>
            </a:r>
            <a:endParaRPr lang="en-US" sz="3100">
              <a:cs typeface="Calibri"/>
            </a:endParaRPr>
          </a:p>
        </p:txBody>
      </p:sp>
      <p:sp>
        <p:nvSpPr>
          <p:cNvPr id="26" name="Rectangle 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90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21000" b="-21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E0772F-AA7B-1793-7ED4-21459147C429}"/>
              </a:ext>
            </a:extLst>
          </p:cNvPr>
          <p:cNvSpPr>
            <a:spLocks noGrp="1"/>
          </p:cNvSpPr>
          <p:nvPr>
            <p:ph type="ctrTitle"/>
          </p:nvPr>
        </p:nvSpPr>
        <p:spPr/>
        <p:txBody>
          <a:bodyPr/>
          <a:lstStyle/>
          <a:p>
            <a:r>
              <a:rPr lang="en-US" b="1" dirty="0">
                <a:latin typeface="+mn-lt"/>
              </a:rPr>
              <a:t>What we are all responsible to carry….</a:t>
            </a:r>
          </a:p>
        </p:txBody>
      </p:sp>
    </p:spTree>
    <p:extLst>
      <p:ext uri="{BB962C8B-B14F-4D97-AF65-F5344CB8AC3E}">
        <p14:creationId xmlns:p14="http://schemas.microsoft.com/office/powerpoint/2010/main" val="140278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6EBD363-BE58-48ED-8628-55B725CBDB27}"/>
              </a:ext>
            </a:extLst>
          </p:cNvPr>
          <p:cNvSpPr>
            <a:spLocks noGrp="1"/>
          </p:cNvSpPr>
          <p:nvPr>
            <p:ph type="title"/>
          </p:nvPr>
        </p:nvSpPr>
        <p:spPr>
          <a:xfrm>
            <a:off x="1136397" y="502021"/>
            <a:ext cx="4959603" cy="1642969"/>
          </a:xfrm>
          <a:prstGeom prst="rect">
            <a:avLst/>
          </a:prstGeom>
        </p:spPr>
        <p:txBody>
          <a:bodyPr vert="horz" lIns="91440" tIns="45720" rIns="91440" bIns="45720" rtlCol="0" anchor="b">
            <a:normAutofit/>
          </a:bodyPr>
          <a:lstStyle/>
          <a:p>
            <a:r>
              <a:rPr lang="en-US" sz="2800" b="0" kern="1200" dirty="0">
                <a:solidFill>
                  <a:schemeClr val="tx1"/>
                </a:solidFill>
                <a:latin typeface="+mj-lt"/>
                <a:ea typeface="+mj-ea"/>
                <a:cs typeface="+mj-cs"/>
              </a:rPr>
              <a:t>Ten Essentials</a:t>
            </a:r>
            <a:br>
              <a:rPr lang="en-US" sz="2800" b="0" kern="1200" dirty="0">
                <a:solidFill>
                  <a:schemeClr val="tx1"/>
                </a:solidFill>
                <a:latin typeface="+mj-lt"/>
                <a:ea typeface="+mj-ea"/>
                <a:cs typeface="+mj-cs"/>
              </a:rPr>
            </a:br>
            <a:r>
              <a:rPr lang="en-US" sz="2800" b="0" kern="1200" dirty="0">
                <a:solidFill>
                  <a:schemeClr val="tx1"/>
                </a:solidFill>
                <a:latin typeface="+mj-lt"/>
                <a:ea typeface="+mj-ea"/>
                <a:cs typeface="+mj-cs"/>
              </a:rPr>
              <a:t>***</a:t>
            </a:r>
            <a:r>
              <a:rPr lang="en-US" sz="2800" kern="1200" dirty="0">
                <a:solidFill>
                  <a:schemeClr val="tx1"/>
                </a:solidFill>
                <a:latin typeface="+mj-lt"/>
                <a:ea typeface="+mj-ea"/>
                <a:cs typeface="+mj-cs"/>
              </a:rPr>
              <a:t>for all weather hiking***</a:t>
            </a:r>
            <a:br>
              <a:rPr lang="en-US" sz="2800" b="0" kern="1200" dirty="0">
                <a:solidFill>
                  <a:schemeClr val="tx1"/>
                </a:solidFill>
                <a:latin typeface="+mj-lt"/>
                <a:ea typeface="+mj-ea"/>
                <a:cs typeface="+mj-cs"/>
              </a:rPr>
            </a:br>
            <a:r>
              <a:rPr lang="en-US" sz="2800" kern="1200" dirty="0">
                <a:solidFill>
                  <a:schemeClr val="tx1"/>
                </a:solidFill>
                <a:latin typeface="+mj-lt"/>
                <a:ea typeface="+mj-ea"/>
                <a:cs typeface="+mj-cs"/>
              </a:rPr>
              <a:t>https://www.mountaineers.org/blog/what-are-the-ten-essentials</a:t>
            </a:r>
            <a:endParaRPr lang="en-US" sz="2800" b="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643C3243-7EC2-4A61-A290-DFEA7AE7B0A8}"/>
              </a:ext>
            </a:extLst>
          </p:cNvPr>
          <p:cNvSpPr/>
          <p:nvPr/>
        </p:nvSpPr>
        <p:spPr>
          <a:xfrm>
            <a:off x="1136397" y="2418408"/>
            <a:ext cx="4959603" cy="352256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1. Navigation </a:t>
            </a:r>
            <a:endParaRPr lang="en-US" sz="2000"/>
          </a:p>
          <a:p>
            <a:pPr indent="-228600">
              <a:lnSpc>
                <a:spcPct val="90000"/>
              </a:lnSpc>
              <a:spcAft>
                <a:spcPts val="600"/>
              </a:spcAft>
              <a:buFont typeface="Arial" panose="020B0604020202020204" pitchFamily="34" charset="0"/>
              <a:buChar char="•"/>
            </a:pPr>
            <a:r>
              <a:rPr lang="en-US" sz="2000" dirty="0"/>
              <a:t>2. Illumination</a:t>
            </a:r>
            <a:endParaRPr lang="en-US" sz="2000"/>
          </a:p>
          <a:p>
            <a:pPr indent="-228600">
              <a:lnSpc>
                <a:spcPct val="90000"/>
              </a:lnSpc>
              <a:spcAft>
                <a:spcPts val="600"/>
              </a:spcAft>
              <a:buFont typeface="Arial" panose="020B0604020202020204" pitchFamily="34" charset="0"/>
              <a:buChar char="•"/>
            </a:pPr>
            <a:r>
              <a:rPr lang="en-US" sz="2000" dirty="0"/>
              <a:t>3. Sun Protection  </a:t>
            </a:r>
            <a:endParaRPr lang="en-US" sz="2000"/>
          </a:p>
          <a:p>
            <a:pPr indent="-228600">
              <a:lnSpc>
                <a:spcPct val="90000"/>
              </a:lnSpc>
              <a:spcAft>
                <a:spcPts val="600"/>
              </a:spcAft>
              <a:buFont typeface="Arial" panose="020B0604020202020204" pitchFamily="34" charset="0"/>
              <a:buChar char="•"/>
            </a:pPr>
            <a:r>
              <a:rPr lang="en-US" sz="2000" dirty="0"/>
              <a:t>4. First-aid Kit </a:t>
            </a:r>
            <a:endParaRPr lang="en-US" sz="2000"/>
          </a:p>
          <a:p>
            <a:pPr indent="-228600">
              <a:lnSpc>
                <a:spcPct val="90000"/>
              </a:lnSpc>
              <a:spcAft>
                <a:spcPts val="600"/>
              </a:spcAft>
              <a:buFont typeface="Arial" panose="020B0604020202020204" pitchFamily="34" charset="0"/>
              <a:buChar char="•"/>
            </a:pPr>
            <a:r>
              <a:rPr lang="en-US" sz="2000" dirty="0"/>
              <a:t>5. Repair Kit and Tools </a:t>
            </a:r>
            <a:endParaRPr lang="en-US" sz="2000"/>
          </a:p>
          <a:p>
            <a:pPr indent="-228600">
              <a:lnSpc>
                <a:spcPct val="90000"/>
              </a:lnSpc>
              <a:spcAft>
                <a:spcPts val="600"/>
              </a:spcAft>
              <a:buFont typeface="Arial" panose="020B0604020202020204" pitchFamily="34" charset="0"/>
              <a:buChar char="•"/>
            </a:pPr>
            <a:r>
              <a:rPr lang="en-US" sz="2000" dirty="0"/>
              <a:t>6. Fire </a:t>
            </a:r>
            <a:endParaRPr lang="en-US" sz="2000"/>
          </a:p>
          <a:p>
            <a:pPr indent="-228600">
              <a:lnSpc>
                <a:spcPct val="90000"/>
              </a:lnSpc>
              <a:spcAft>
                <a:spcPts val="600"/>
              </a:spcAft>
              <a:buFont typeface="Arial" panose="020B0604020202020204" pitchFamily="34" charset="0"/>
              <a:buChar char="•"/>
            </a:pPr>
            <a:r>
              <a:rPr lang="en-US" sz="2000" dirty="0"/>
              <a:t>7. Shelter</a:t>
            </a:r>
            <a:endParaRPr lang="en-US" sz="2000"/>
          </a:p>
          <a:p>
            <a:pPr indent="-228600">
              <a:lnSpc>
                <a:spcPct val="90000"/>
              </a:lnSpc>
              <a:spcAft>
                <a:spcPts val="600"/>
              </a:spcAft>
              <a:buFont typeface="Arial" panose="020B0604020202020204" pitchFamily="34" charset="0"/>
              <a:buChar char="•"/>
            </a:pPr>
            <a:r>
              <a:rPr lang="en-US" sz="2000" dirty="0"/>
              <a:t>8. Hydration</a:t>
            </a:r>
            <a:endParaRPr lang="en-US" sz="2000"/>
          </a:p>
          <a:p>
            <a:pPr indent="-228600">
              <a:lnSpc>
                <a:spcPct val="90000"/>
              </a:lnSpc>
              <a:spcAft>
                <a:spcPts val="600"/>
              </a:spcAft>
              <a:buFont typeface="Arial" panose="020B0604020202020204" pitchFamily="34" charset="0"/>
              <a:buChar char="•"/>
            </a:pPr>
            <a:r>
              <a:rPr lang="en-US" sz="2000" dirty="0"/>
              <a:t>9. Nutrition</a:t>
            </a:r>
            <a:endParaRPr lang="en-US" sz="2000"/>
          </a:p>
          <a:p>
            <a:pPr indent="-228600">
              <a:lnSpc>
                <a:spcPct val="90000"/>
              </a:lnSpc>
              <a:spcAft>
                <a:spcPts val="600"/>
              </a:spcAft>
              <a:buFont typeface="Arial" panose="020B0604020202020204" pitchFamily="34" charset="0"/>
              <a:buChar char="•"/>
            </a:pPr>
            <a:r>
              <a:rPr lang="en-US" sz="2000" dirty="0"/>
              <a:t>10. Extra clothes</a:t>
            </a:r>
            <a:endParaRPr lang="en-US" sz="2000"/>
          </a:p>
        </p:txBody>
      </p:sp>
      <p:pic>
        <p:nvPicPr>
          <p:cNvPr id="7" name="Picture 2" descr="A group of items on a wood surface&#10;&#10;Description automatically generated">
            <a:extLst>
              <a:ext uri="{FF2B5EF4-FFF2-40B4-BE49-F238E27FC236}">
                <a16:creationId xmlns:a16="http://schemas.microsoft.com/office/drawing/2014/main" id="{DE588678-F96B-40E8-9E22-89871923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12442" y="554930"/>
            <a:ext cx="5201023" cy="53343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A1702C5-FA97-4D06-ABA5-9BFDD1936038}"/>
              </a:ext>
            </a:extLst>
          </p:cNvPr>
          <p:cNvSpPr>
            <a:spLocks noGrp="1"/>
          </p:cNvSpPr>
          <p:nvPr>
            <p:ph type="sldNum" sz="quarter" idx="10"/>
          </p:nvPr>
        </p:nvSpPr>
        <p:spPr>
          <a:xfrm>
            <a:off x="11704320" y="6455664"/>
            <a:ext cx="448056" cy="365125"/>
          </a:xfrm>
          <a:prstGeom prst="rect">
            <a:avLst/>
          </a:prstGeom>
        </p:spPr>
        <p:txBody>
          <a:bodyPr vert="horz" lIns="91440" tIns="45720" rIns="91440" bIns="45720" rtlCol="0" anchor="ctr">
            <a:normAutofit/>
          </a:bodyPr>
          <a:lstStyle/>
          <a:p>
            <a:pPr algn="r">
              <a:spcAft>
                <a:spcPts val="600"/>
              </a:spcAft>
            </a:pPr>
            <a:fld id="{D495E168-DA5E-4888-8D8A-92B118324C14}" type="slidenum">
              <a:rPr lang="en-US" sz="1100">
                <a:solidFill>
                  <a:srgbClr val="FFFFFF"/>
                </a:solidFill>
              </a:rPr>
              <a:pPr algn="r">
                <a:spcAft>
                  <a:spcPts val="600"/>
                </a:spcAft>
              </a:pPr>
              <a:t>8</a:t>
            </a:fld>
            <a:endParaRPr lang="en-US" sz="1100">
              <a:solidFill>
                <a:srgbClr val="FFFFFF"/>
              </a:solidFill>
            </a:endParaRPr>
          </a:p>
        </p:txBody>
      </p:sp>
    </p:spTree>
    <p:extLst>
      <p:ext uri="{BB962C8B-B14F-4D97-AF65-F5344CB8AC3E}">
        <p14:creationId xmlns:p14="http://schemas.microsoft.com/office/powerpoint/2010/main" val="215598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8090-EA2B-BDA5-CA00-057797203215}"/>
              </a:ext>
            </a:extLst>
          </p:cNvPr>
          <p:cNvSpPr>
            <a:spLocks noGrp="1"/>
          </p:cNvSpPr>
          <p:nvPr>
            <p:ph type="title"/>
          </p:nvPr>
        </p:nvSpPr>
        <p:spPr>
          <a:xfrm>
            <a:off x="863026" y="-278920"/>
            <a:ext cx="10807801" cy="1642970"/>
          </a:xfrm>
        </p:spPr>
        <p:txBody>
          <a:bodyPr anchor="b">
            <a:normAutofit fontScale="90000"/>
          </a:bodyPr>
          <a:lstStyle/>
          <a:p>
            <a:r>
              <a:rPr lang="en-US" sz="4000" b="1" dirty="0"/>
              <a:t>But there are….</a:t>
            </a:r>
            <a:br>
              <a:rPr lang="en-US" sz="4000" b="1" dirty="0"/>
            </a:br>
            <a:r>
              <a:rPr lang="en-US" sz="4000" b="1" dirty="0"/>
              <a:t>Winter hiking  </a:t>
            </a:r>
            <a:r>
              <a:rPr lang="en-US" sz="4000" b="1" i="1" u="sng" dirty="0"/>
              <a:t>MUST HAVES </a:t>
            </a:r>
            <a:r>
              <a:rPr lang="en-US" sz="4000" b="1" dirty="0"/>
              <a:t>in our pack or on our body</a:t>
            </a:r>
          </a:p>
        </p:txBody>
      </p:sp>
      <p:sp>
        <p:nvSpPr>
          <p:cNvPr id="3" name="Content Placeholder 2">
            <a:extLst>
              <a:ext uri="{FF2B5EF4-FFF2-40B4-BE49-F238E27FC236}">
                <a16:creationId xmlns:a16="http://schemas.microsoft.com/office/drawing/2014/main" id="{EEACA621-8B73-73C1-4E59-4A34381FF259}"/>
              </a:ext>
            </a:extLst>
          </p:cNvPr>
          <p:cNvSpPr>
            <a:spLocks noGrp="1"/>
          </p:cNvSpPr>
          <p:nvPr>
            <p:ph idx="1"/>
          </p:nvPr>
        </p:nvSpPr>
        <p:spPr>
          <a:xfrm>
            <a:off x="1311902" y="1652032"/>
            <a:ext cx="5315189" cy="5215820"/>
          </a:xfrm>
        </p:spPr>
        <p:txBody>
          <a:bodyPr anchor="t">
            <a:normAutofit/>
          </a:bodyPr>
          <a:lstStyle/>
          <a:p>
            <a:pPr marL="0" indent="0" algn="ctr">
              <a:buNone/>
            </a:pPr>
            <a:r>
              <a:rPr lang="en-US" sz="3600" dirty="0">
                <a:solidFill>
                  <a:srgbClr val="FF0000"/>
                </a:solidFill>
              </a:rPr>
              <a:t>***MICROSPIKES***</a:t>
            </a:r>
          </a:p>
          <a:p>
            <a:pPr marL="0" indent="0" algn="ctr">
              <a:buNone/>
            </a:pPr>
            <a:r>
              <a:rPr lang="en-US" sz="3600" dirty="0">
                <a:solidFill>
                  <a:srgbClr val="FF0000"/>
                </a:solidFill>
              </a:rPr>
              <a:t>We do not stop a hike because of a little snow (but not Yaktrax)</a:t>
            </a:r>
            <a:endParaRPr lang="en-US" sz="3600" dirty="0">
              <a:solidFill>
                <a:srgbClr val="FF0000"/>
              </a:solidFill>
              <a:cs typeface="Calibri"/>
            </a:endParaRPr>
          </a:p>
          <a:p>
            <a:pPr marL="0" indent="0" algn="ctr">
              <a:buNone/>
            </a:pPr>
            <a:endParaRPr lang="en-US" sz="1050" dirty="0">
              <a:solidFill>
                <a:srgbClr val="0070C0"/>
              </a:solidFill>
            </a:endParaRPr>
          </a:p>
          <a:p>
            <a:pPr marL="0" indent="0" algn="ctr">
              <a:buNone/>
            </a:pPr>
            <a:r>
              <a:rPr lang="en-US" sz="3600" dirty="0">
                <a:solidFill>
                  <a:srgbClr val="0070C0"/>
                </a:solidFill>
              </a:rPr>
              <a:t> LAYERS, LAYERS, LAYERS and NO COTTONS AT ALL!!!</a:t>
            </a:r>
          </a:p>
          <a:p>
            <a:pPr marL="0" indent="0" algn="ctr">
              <a:buNone/>
            </a:pPr>
            <a:endParaRPr lang="en-US" sz="1050" dirty="0">
              <a:solidFill>
                <a:srgbClr val="7030A0"/>
              </a:solidFill>
            </a:endParaRPr>
          </a:p>
          <a:p>
            <a:pPr marL="0" indent="0" algn="ctr">
              <a:buNone/>
            </a:pPr>
            <a:r>
              <a:rPr lang="en-US" sz="3600" dirty="0">
                <a:solidFill>
                  <a:srgbClr val="7030A0"/>
                </a:solidFill>
              </a:rPr>
              <a:t>Consider:  Trekking Poles</a:t>
            </a:r>
          </a:p>
          <a:p>
            <a:endParaRPr lang="en-US" sz="2000" dirty="0"/>
          </a:p>
          <a:p>
            <a:pPr algn="ctr"/>
            <a:endParaRPr lang="en-US" sz="2000" dirty="0"/>
          </a:p>
        </p:txBody>
      </p:sp>
      <p:pic>
        <p:nvPicPr>
          <p:cNvPr id="7" name="Graphic 6" descr="Hike">
            <a:extLst>
              <a:ext uri="{FF2B5EF4-FFF2-40B4-BE49-F238E27FC236}">
                <a16:creationId xmlns:a16="http://schemas.microsoft.com/office/drawing/2014/main" id="{60033B50-905C-8AFD-60BB-5FBA5FBD8E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3831495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2476</Words>
  <Application>Microsoft Office PowerPoint</Application>
  <PresentationFormat>Widescreen</PresentationFormat>
  <Paragraphs>269</Paragraphs>
  <Slides>32</Slides>
  <Notes>8</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Winter Hiking Series</vt:lpstr>
      <vt:lpstr>Tacoma Hiking &amp; Backpacking Committee</vt:lpstr>
      <vt:lpstr>Instructor Introductions</vt:lpstr>
      <vt:lpstr>The philosophy of this course…..</vt:lpstr>
      <vt:lpstr>Why winter hiking?!?</vt:lpstr>
      <vt:lpstr>Course and hikes in general …...</vt:lpstr>
      <vt:lpstr>What we are all responsible to carry….</vt:lpstr>
      <vt:lpstr>Ten Essentials ***for all weather hiking*** https://www.mountaineers.org/blog/what-are-the-ten-essentials</vt:lpstr>
      <vt:lpstr>But there are…. Winter hiking  MUST HAVES in our pack or on our body</vt:lpstr>
      <vt:lpstr>Trekking Poles</vt:lpstr>
      <vt:lpstr>Now let’s talk weather!</vt:lpstr>
      <vt:lpstr>Weather related thoughts</vt:lpstr>
      <vt:lpstr>When do we cancel or change the hike for weather?!?</vt:lpstr>
      <vt:lpstr>PowerPoint Presentation</vt:lpstr>
      <vt:lpstr>PowerPoint Presentation</vt:lpstr>
      <vt:lpstr>PowerPoint Presentation</vt:lpstr>
      <vt:lpstr>Do you want to learn these hikes?</vt:lpstr>
      <vt:lpstr>Lessons Learned:  2 hikes</vt:lpstr>
      <vt:lpstr>The boring part…. The nuts and bolts of the course…..</vt:lpstr>
      <vt:lpstr>How to register….   </vt:lpstr>
      <vt:lpstr>PowerPoint Presentation</vt:lpstr>
      <vt:lpstr>Written out instructions too! (on computer*)</vt:lpstr>
      <vt:lpstr>When can I register?</vt:lpstr>
      <vt:lpstr>Cancellations</vt:lpstr>
      <vt:lpstr>Student Responsibilities: </vt:lpstr>
      <vt:lpstr>Carpooling </vt:lpstr>
      <vt:lpstr>Trail Etiquette </vt:lpstr>
      <vt:lpstr>Graduation Requirements</vt:lpstr>
      <vt:lpstr>Communication and Questions</vt:lpstr>
      <vt:lpstr>Course Feedback</vt:lpstr>
      <vt:lpstr>Expectations: </vt:lpstr>
      <vt:lpstr>A few last thoughts about this hiking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Hiking Series</dc:title>
  <dc:creator>Lisa McPeak</dc:creator>
  <cp:lastModifiedBy>Lisa McPeak</cp:lastModifiedBy>
  <cp:revision>124</cp:revision>
  <dcterms:created xsi:type="dcterms:W3CDTF">2023-12-30T20:34:39Z</dcterms:created>
  <dcterms:modified xsi:type="dcterms:W3CDTF">2024-01-03T03:58:34Z</dcterms:modified>
</cp:coreProperties>
</file>