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8F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2646" y="-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D7305-24D1-8745-B718-8DEEB9876D38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0F0B-B997-8840-BE0F-B4320C209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D7305-24D1-8745-B718-8DEEB9876D38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0F0B-B997-8840-BE0F-B4320C209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D7305-24D1-8745-B718-8DEEB9876D38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0F0B-B997-8840-BE0F-B4320C209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D7305-24D1-8745-B718-8DEEB9876D38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0F0B-B997-8840-BE0F-B4320C209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D7305-24D1-8745-B718-8DEEB9876D38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0F0B-B997-8840-BE0F-B4320C209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D7305-24D1-8745-B718-8DEEB9876D38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0F0B-B997-8840-BE0F-B4320C209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D7305-24D1-8745-B718-8DEEB9876D38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0F0B-B997-8840-BE0F-B4320C209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D7305-24D1-8745-B718-8DEEB9876D38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0F0B-B997-8840-BE0F-B4320C209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D7305-24D1-8745-B718-8DEEB9876D38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0F0B-B997-8840-BE0F-B4320C209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D7305-24D1-8745-B718-8DEEB9876D38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0F0B-B997-8840-BE0F-B4320C209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D7305-24D1-8745-B718-8DEEB9876D38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0F0B-B997-8840-BE0F-B4320C209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D7305-24D1-8745-B718-8DEEB9876D38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70F0B-B997-8840-BE0F-B4320C209CC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24117" y="209177"/>
            <a:ext cx="8710707" cy="0"/>
          </a:xfrm>
          <a:prstGeom prst="line">
            <a:avLst/>
          </a:prstGeom>
          <a:ln w="38100" cmpd="sng">
            <a:solidFill>
              <a:srgbClr val="258FB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8934824" y="209177"/>
            <a:ext cx="0" cy="5434192"/>
          </a:xfrm>
          <a:prstGeom prst="line">
            <a:avLst/>
          </a:prstGeom>
          <a:ln w="38100" cmpd="sng">
            <a:solidFill>
              <a:srgbClr val="258FB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224117" y="209177"/>
            <a:ext cx="0" cy="6449188"/>
          </a:xfrm>
          <a:prstGeom prst="line">
            <a:avLst/>
          </a:prstGeom>
          <a:ln w="38100" cmpd="sng">
            <a:solidFill>
              <a:srgbClr val="258FB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224117" y="6658365"/>
            <a:ext cx="8054135" cy="0"/>
          </a:xfrm>
          <a:prstGeom prst="line">
            <a:avLst/>
          </a:prstGeom>
          <a:ln w="38100" cmpd="sng">
            <a:solidFill>
              <a:srgbClr val="258FB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3960" y="5805380"/>
            <a:ext cx="602875" cy="866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28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2318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Black</vt:lpstr>
      <vt:lpstr>PowerPoint Presentation</vt:lpstr>
    </vt:vector>
  </TitlesOfParts>
  <Company>The Mountaineers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Mountaineers’</dc:title>
  <dc:creator>Suzanne Gerber</dc:creator>
  <cp:lastModifiedBy>Kristina Ciari</cp:lastModifiedBy>
  <cp:revision>31</cp:revision>
  <dcterms:created xsi:type="dcterms:W3CDTF">2014-04-21T08:07:20Z</dcterms:created>
  <dcterms:modified xsi:type="dcterms:W3CDTF">2017-04-11T22:51:59Z</dcterms:modified>
</cp:coreProperties>
</file>